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sldIdLst>
    <p:sldId id="256" r:id="rId2"/>
    <p:sldId id="257" r:id="rId3"/>
    <p:sldId id="364" r:id="rId4"/>
    <p:sldId id="365" r:id="rId5"/>
    <p:sldId id="366" r:id="rId6"/>
    <p:sldId id="367" r:id="rId7"/>
    <p:sldId id="379" r:id="rId8"/>
    <p:sldId id="368" r:id="rId9"/>
    <p:sldId id="380" r:id="rId10"/>
    <p:sldId id="369" r:id="rId11"/>
    <p:sldId id="370" r:id="rId12"/>
    <p:sldId id="377" r:id="rId13"/>
    <p:sldId id="371" r:id="rId14"/>
    <p:sldId id="378" r:id="rId15"/>
    <p:sldId id="315" r:id="rId16"/>
    <p:sldId id="336" r:id="rId17"/>
    <p:sldId id="337" r:id="rId18"/>
    <p:sldId id="372" r:id="rId19"/>
    <p:sldId id="373" r:id="rId20"/>
    <p:sldId id="374" r:id="rId21"/>
    <p:sldId id="375" r:id="rId22"/>
    <p:sldId id="376" r:id="rId23"/>
    <p:sldId id="287" r:id="rId24"/>
    <p:sldId id="273" r:id="rId25"/>
    <p:sldId id="316" r:id="rId26"/>
    <p:sldId id="338" r:id="rId27"/>
    <p:sldId id="340" r:id="rId28"/>
    <p:sldId id="341" r:id="rId29"/>
    <p:sldId id="361" r:id="rId30"/>
    <p:sldId id="274" r:id="rId31"/>
    <p:sldId id="275" r:id="rId32"/>
    <p:sldId id="362" r:id="rId33"/>
    <p:sldId id="363" r:id="rId34"/>
    <p:sldId id="348" r:id="rId35"/>
    <p:sldId id="285"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 initials="A" lastIdx="5" clrIdx="0">
    <p:extLst>
      <p:ext uri="{19B8F6BF-5375-455C-9EA6-DF929625EA0E}">
        <p15:presenceInfo xmlns:p15="http://schemas.microsoft.com/office/powerpoint/2012/main" userId="Adm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5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000" autoAdjust="0"/>
    <p:restoredTop sz="89244" autoAdjust="0"/>
  </p:normalViewPr>
  <p:slideViewPr>
    <p:cSldViewPr snapToGrid="0" snapToObjects="1">
      <p:cViewPr varScale="1">
        <p:scale>
          <a:sx n="71" d="100"/>
          <a:sy n="71" d="100"/>
        </p:scale>
        <p:origin x="200" y="1208"/>
      </p:cViewPr>
      <p:guideLst>
        <p:guide orient="horz" pos="2160"/>
        <p:guide pos="3840"/>
      </p:guideLst>
    </p:cSldViewPr>
  </p:slideViewPr>
  <p:notesTextViewPr>
    <p:cViewPr>
      <p:scale>
        <a:sx n="200" d="100"/>
        <a:sy n="200" d="100"/>
      </p:scale>
      <p:origin x="0" y="0"/>
    </p:cViewPr>
  </p:notesTextViewPr>
  <p:notesViewPr>
    <p:cSldViewPr snapToGrid="0" snapToObjects="1">
      <p:cViewPr varScale="1">
        <p:scale>
          <a:sx n="129" d="100"/>
          <a:sy n="129"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L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B6FE099-5A6D-3B48-9AA3-EEFA35F21288}" type="datetimeFigureOut">
              <a:rPr lang="en-LB" smtClean="0"/>
              <a:t>7/15/22</a:t>
            </a:fld>
            <a:endParaRPr lang="en-L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L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L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L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31E068-D99C-E840-A98D-6E78081BD850}" type="slidenum">
              <a:rPr lang="en-LB" smtClean="0"/>
              <a:t>‹#›</a:t>
            </a:fld>
            <a:endParaRPr lang="en-LB"/>
          </a:p>
        </p:txBody>
      </p:sp>
    </p:spTree>
    <p:extLst>
      <p:ext uri="{BB962C8B-B14F-4D97-AF65-F5344CB8AC3E}">
        <p14:creationId xmlns:p14="http://schemas.microsoft.com/office/powerpoint/2010/main" val="286982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24408E"/>
                </a:solidFill>
                <a:latin typeface="Arial" panose="020B0604020202020204" pitchFamily="34" charset="0"/>
              </a:rPr>
              <a:t>النص الكتابي: </a:t>
            </a:r>
            <a:r>
              <a:rPr lang="ar-LB" sz="1800" b="0" i="0" u="none" strike="noStrike" baseline="30000" dirty="0">
                <a:solidFill>
                  <a:srgbClr val="24408E"/>
                </a:solidFill>
                <a:latin typeface="Arial" panose="020B0604020202020204" pitchFamily="34" charset="0"/>
              </a:rPr>
              <a:t>لوقا ١: ٥ - ٢٥        لوقا ١ :٥٧ - ٨٠</a:t>
            </a:r>
          </a:p>
          <a:p>
            <a:pPr marL="0" marR="0" lvl="0" indent="0" algn="r" defTabSz="914400" rtl="0" eaLnBrk="1" fontAlgn="auto" latinLnBrk="0" hangingPunct="1">
              <a:lnSpc>
                <a:spcPct val="100000"/>
              </a:lnSpc>
              <a:spcBef>
                <a:spcPts val="0"/>
              </a:spcBef>
              <a:spcAft>
                <a:spcPts val="0"/>
              </a:spcAft>
              <a:buClrTx/>
              <a:buSzTx/>
              <a:buFontTx/>
              <a:buNone/>
              <a:tabLst/>
              <a:defRPr/>
            </a:pPr>
            <a:endParaRPr lang="ar-LB" sz="1800" b="1" i="0" u="none" strike="noStrike" baseline="30000" dirty="0">
              <a:solidFill>
                <a:srgbClr val="24408E"/>
              </a:solidFill>
              <a:latin typeface="Arial" panose="020B060402020202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ar-LB" sz="1800" b="1" i="0" u="none" strike="noStrike" baseline="30000" dirty="0">
                <a:solidFill>
                  <a:srgbClr val="24408E"/>
                </a:solidFill>
                <a:latin typeface="Arial" panose="020B0604020202020204" pitchFamily="34" charset="0"/>
              </a:rPr>
              <a:t>الفكرة الرئيسية: </a:t>
            </a:r>
            <a:r>
              <a:rPr lang="ar-LB" sz="1800" b="0" i="0" u="none" strike="noStrike" baseline="30000" dirty="0">
                <a:solidFill>
                  <a:srgbClr val="24408E"/>
                </a:solidFill>
                <a:latin typeface="Arial" panose="020B0604020202020204" pitchFamily="34" charset="0"/>
              </a:rPr>
              <a:t>أن يعرف الولد أنه جزء من خطة الله، ويشعر بفخر و فرح إزاء ذلك، ثم يخبر اصدقاءه أن لا خلاص إلا بالرب يسوع المسيح.</a:t>
            </a:r>
          </a:p>
        </p:txBody>
      </p:sp>
      <p:sp>
        <p:nvSpPr>
          <p:cNvPr id="4" name="Slide Number Placeholder 3"/>
          <p:cNvSpPr>
            <a:spLocks noGrp="1"/>
          </p:cNvSpPr>
          <p:nvPr>
            <p:ph type="sldNum" sz="quarter" idx="5"/>
          </p:nvPr>
        </p:nvSpPr>
        <p:spPr/>
        <p:txBody>
          <a:bodyPr/>
          <a:lstStyle/>
          <a:p>
            <a:fld id="{0A31E068-D99C-E840-A98D-6E78081BD850}" type="slidenum">
              <a:rPr lang="en-LB" smtClean="0"/>
              <a:t>1</a:t>
            </a:fld>
            <a:endParaRPr lang="en-LB"/>
          </a:p>
        </p:txBody>
      </p:sp>
    </p:spTree>
    <p:extLst>
      <p:ext uri="{BB962C8B-B14F-4D97-AF65-F5344CB8AC3E}">
        <p14:creationId xmlns:p14="http://schemas.microsoft.com/office/powerpoint/2010/main" val="310421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الملاك يظهر لزكريَّا</a:t>
            </a:r>
          </a:p>
          <a:p>
            <a:pPr algn="r"/>
            <a:r>
              <a:rPr lang="ar-LB" dirty="0"/>
              <a:t>فجأةً ظهر ملاك الرب لزكريّا، فاضطرب وخاف.</a:t>
            </a:r>
          </a:p>
          <a:p>
            <a:pPr algn="r"/>
            <a:r>
              <a:rPr lang="ar-LB" dirty="0"/>
              <a:t>ثمَّ قال الملاك لزكريا: “لا تخف، لأنّ طِلبَتَكَ قد سُمِعَت وامرأتك أليصابات ستلد ابنًا وتسمّيه يوحنا. ويكون لك فرحٌ وابتهاجٌ، وكثيرون سيفرحون بولادته، لأنه يكون عظيمًا أمام الرب. خمرًا ومُسكرًا لا يشرب، ومن بطن أمِّه يمتلئ من الروح القدس. ويردّ كثيرين من بني إسرائيل إلى الرب إلههم. ويتقدّم أمامه بروح إيليا وقوّته، ليردّ قلوب الآباء إلى الأبناء، والعصاة إلى فكر الأبرار، لكي يهيئ للرب شعبًا مستعدًا.” لوقا ١٧:١ </a:t>
            </a:r>
          </a:p>
          <a:p>
            <a:pPr algn="r"/>
            <a:r>
              <a:rPr lang="ar-LB" dirty="0"/>
              <a:t>فقال زكريا للملاك: “كيف أعلم هذا، لأني أنا شيخٌ وامرأتي متقدِّمةٌ في أيامها؟” لوقا ١٨:١ </a:t>
            </a:r>
          </a:p>
          <a:p>
            <a:pPr algn="r"/>
            <a:r>
              <a:rPr lang="ar-LB" dirty="0"/>
              <a:t>فأجاب الملاك وقال له: “أنا جبرائيل الواقف قدّام الله، أُرسلت لأكلِّمك وأُبشِّرك بهذا. وها أنت تكون صامتًا ولا تقدر أن تتكلَّم إلى اليوم الذي يكون فيه هذا، لأنَّك لم تصدِّق كلامي الذي سيتم في وقته.</a:t>
            </a:r>
          </a:p>
        </p:txBody>
      </p:sp>
      <p:sp>
        <p:nvSpPr>
          <p:cNvPr id="4" name="Slide Number Placeholder 3"/>
          <p:cNvSpPr>
            <a:spLocks noGrp="1"/>
          </p:cNvSpPr>
          <p:nvPr>
            <p:ph type="sldNum" sz="quarter" idx="5"/>
          </p:nvPr>
        </p:nvSpPr>
        <p:spPr/>
        <p:txBody>
          <a:bodyPr/>
          <a:lstStyle/>
          <a:p>
            <a:fld id="{0A31E068-D99C-E840-A98D-6E78081BD850}" type="slidenum">
              <a:rPr lang="en-LB" smtClean="0"/>
              <a:t>26</a:t>
            </a:fld>
            <a:endParaRPr lang="en-LB"/>
          </a:p>
        </p:txBody>
      </p:sp>
    </p:spTree>
    <p:extLst>
      <p:ext uri="{BB962C8B-B14F-4D97-AF65-F5344CB8AC3E}">
        <p14:creationId xmlns:p14="http://schemas.microsoft.com/office/powerpoint/2010/main" val="3321786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خروج زكريَّا من الهيكل</a:t>
            </a:r>
          </a:p>
          <a:p>
            <a:pPr algn="r"/>
            <a:r>
              <a:rPr lang="ar-LB" dirty="0"/>
              <a:t>بينما كان الشعب ينتظر زكريّا ومتعجبًا من تأخيره داخل الهيكل، خرج زكريّا ولم يستطع أن يكلِّمهم، ففهموا أنَّه قد رأى رؤيا هناك. فكان يومئ إليهم وبقي صامتًا. وبعد تلك الأيام حبلت أليصابات امرأته، وأخفت نفسها خمسة أشهر قائلة: “هكذا قد فعل بي الرب</a:t>
            </a:r>
          </a:p>
          <a:p>
            <a:pPr algn="r"/>
            <a:r>
              <a:rPr lang="ar-LB" dirty="0"/>
              <a:t> في الأيام التي فيها نظر إليّ لينزع عاري بين الناس.”</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27</a:t>
            </a:fld>
            <a:endParaRPr lang="en-LB"/>
          </a:p>
        </p:txBody>
      </p:sp>
    </p:spTree>
    <p:extLst>
      <p:ext uri="{BB962C8B-B14F-4D97-AF65-F5344CB8AC3E}">
        <p14:creationId xmlns:p14="http://schemas.microsoft.com/office/powerpoint/2010/main" val="35387637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أليصابات تلِد</a:t>
            </a:r>
          </a:p>
          <a:p>
            <a:pPr algn="r"/>
            <a:r>
              <a:rPr lang="ar-LB" dirty="0"/>
              <a:t>وعندما تمَّ زمان أليصابات لتلد، ولدت ابنًا، ففرح الجيران والأقارب عندما سمعوا أنَّ الرب عظّم رحمته معها. وفي اليوم الثامن جاؤوا ليختنوا الصبي، وسمّوه باسم أبيه زكريا، فأجابت أمَّه وقالت: “لا! بل يُسَمّى يوحنا”. فقالوا لها: “ليس أحدٌ في عشيرتك يحمل هذا الاسم.” ثمَّ أومأوا إلى أبيه، متسائلين ماذا يريد أن يُسمّيه؟!! فطلب لوحًا وكتب عليه: “اسمه يوحنا”. فتعجَّب الجميع. وفي الحال انفتح فم زكريا وانطلق لسانه وتكلَّم وبارك الله.</a:t>
            </a:r>
          </a:p>
          <a:p>
            <a:pPr algn="r"/>
            <a:endParaRPr lang="ar-LB"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28</a:t>
            </a:fld>
            <a:endParaRPr lang="en-LB"/>
          </a:p>
        </p:txBody>
      </p:sp>
    </p:spTree>
    <p:extLst>
      <p:ext uri="{BB962C8B-B14F-4D97-AF65-F5344CB8AC3E}">
        <p14:creationId xmlns:p14="http://schemas.microsoft.com/office/powerpoint/2010/main" val="35833407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الصبيّ يوحنا</a:t>
            </a:r>
          </a:p>
          <a:p>
            <a:pPr algn="r"/>
            <a:r>
              <a:rPr lang="ar-LB" dirty="0"/>
              <a:t>وأمّا الصبيّ فكان ينمو ويتقوّى بالروح. وعندما كَبُرَ يوحنا أصبح رجل الله العظيم وأخبر الناس أنَّ ابن الله سوف يأتي عن قريب ليُخلِّصهم من الخطية. أتعرف يا صديقي العزيز أنَّك أنت أيضًا جزء من خطَّة الله، ويجب أن تخبر أصدقاءك أن لا خلاص إلاّ بالرب يسوع.</a:t>
            </a:r>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29</a:t>
            </a:fld>
            <a:endParaRPr lang="en-LB"/>
          </a:p>
        </p:txBody>
      </p:sp>
    </p:spTree>
    <p:extLst>
      <p:ext uri="{BB962C8B-B14F-4D97-AF65-F5344CB8AC3E}">
        <p14:creationId xmlns:p14="http://schemas.microsoft.com/office/powerpoint/2010/main" val="8293617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اقرأ الآية من الكتاب المقدَّس</a:t>
            </a:r>
            <a:endParaRPr lang="en-US" b="1" dirty="0"/>
          </a:p>
          <a:p>
            <a:pPr marL="171450" indent="-171450" algn="r" defTabSz="914400" rtl="1" eaLnBrk="1" latinLnBrk="0" hangingPunct="1">
              <a:buFont typeface="Arial" panose="020B0604020202020204" pitchFamily="34" charset="0"/>
              <a:buChar char="•"/>
            </a:pPr>
            <a:r>
              <a:rPr lang="ar-LB" dirty="0"/>
              <a:t>شجّع الأولاد على إحضار كتبهم المقدّسة الخاصة بهم.</a:t>
            </a:r>
            <a:endParaRPr lang="en-US" dirty="0"/>
          </a:p>
          <a:p>
            <a:pPr marL="171450" indent="-171450" algn="r" defTabSz="914400" rtl="1" eaLnBrk="1" latinLnBrk="0" hangingPunct="1">
              <a:buFont typeface="Arial" panose="020B0604020202020204" pitchFamily="34" charset="0"/>
              <a:buChar char="•"/>
            </a:pPr>
            <a:r>
              <a:rPr lang="ar-LB" dirty="0"/>
              <a:t>أطلب من أحد الأولاد ان يقرأ الآية بصوت عالٍ وأسلوب واضح.</a:t>
            </a:r>
          </a:p>
          <a:p>
            <a:pPr marL="0" algn="r" defTabSz="914400" rtl="1" eaLnBrk="1" latinLnBrk="0" hangingPunct="1"/>
            <a:endParaRPr lang="en-US" dirty="0"/>
          </a:p>
          <a:p>
            <a:pPr marL="0" algn="r" defTabSz="914400" rtl="1" eaLnBrk="1" latinLnBrk="0" hangingPunct="1"/>
            <a:r>
              <a:rPr lang="ar-LB" b="1" dirty="0"/>
              <a:t>شرح الآية</a:t>
            </a:r>
          </a:p>
          <a:p>
            <a:pPr marL="0" algn="r" defTabSz="914400" rtl="1" eaLnBrk="1" latinLnBrk="0" hangingPunct="1"/>
            <a:r>
              <a:rPr lang="ar-LB" b="1" u="sng" dirty="0"/>
              <a:t>آمِنْ بِالرَّبِّ يَسُوعَ الْمَسِيحِ: </a:t>
            </a:r>
            <a:r>
              <a:rPr lang="ar-LB" dirty="0"/>
              <a:t>أي أن تُصدِّق وتثق بعمل يسوع المسيح لأجلك على عود الصليب لكي تنال  الخلاص وتتحرَّر من الخطيَّة.</a:t>
            </a:r>
          </a:p>
          <a:p>
            <a:pPr marL="0" algn="r" defTabSz="914400" rtl="1" eaLnBrk="1" latinLnBrk="0" hangingPunct="1"/>
            <a:r>
              <a:rPr lang="ar-LB" b="1" dirty="0"/>
              <a:t>ف</a:t>
            </a:r>
            <a:r>
              <a:rPr lang="ar-LB" b="1" u="sng" dirty="0"/>
              <a:t>َتَخْلُصَ أَنْتَ: </a:t>
            </a:r>
            <a:r>
              <a:rPr lang="ar-LB" dirty="0"/>
              <a:t>عندما تؤمن بوجود الرب يسوع وبعملَه لأجلك تكون قد حصلت على الغفران.</a:t>
            </a:r>
          </a:p>
          <a:p>
            <a:pPr marL="0" algn="r" defTabSz="914400" rtl="1" eaLnBrk="1" latinLnBrk="0" hangingPunct="1"/>
            <a:r>
              <a:rPr lang="ar-LB" b="1" u="sng" dirty="0"/>
              <a:t>وَأَهْلُ بَيْتِكَ: </a:t>
            </a:r>
            <a:r>
              <a:rPr lang="ar-LB" dirty="0"/>
              <a:t>لا ينفع أن تؤمن أنت وحدك. وحتى يخلص أهل بيتك يجب على كل فرد في العائلة أن</a:t>
            </a:r>
            <a:r>
              <a:rPr lang="en-US" dirty="0"/>
              <a:t> </a:t>
            </a:r>
            <a:r>
              <a:rPr lang="ar-LB" dirty="0"/>
              <a:t>يؤمن بيسوع المسيح لينال الخلاص. ولأننا نحن جزء من خطَّة الله، على كلِّ واحد منا مسؤولية إخبار والديه وإخوته وأخواته، وكل أقاربه وأصدِقائه بأنَّ لا يوجد خلاص إلاّ بالرب يسوع المسيح.</a:t>
            </a:r>
          </a:p>
          <a:p>
            <a:pPr marL="0" algn="r" defTabSz="914400" rtl="1" eaLnBrk="1" latinLnBrk="0" hangingPunct="1"/>
            <a:endParaRPr lang="ar-LB" dirty="0"/>
          </a:p>
          <a:p>
            <a:pPr marL="0" algn="r" defTabSz="914400" rtl="1" eaLnBrk="1" latinLnBrk="0" hangingPunct="1"/>
            <a:r>
              <a:rPr lang="ar-LB" dirty="0"/>
              <a:t>كرِّر الآية عدَّة مرّات مع الأولاد.</a:t>
            </a:r>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30</a:t>
            </a:fld>
            <a:endParaRPr lang="en-LB"/>
          </a:p>
        </p:txBody>
      </p:sp>
    </p:spTree>
    <p:extLst>
      <p:ext uri="{BB962C8B-B14F-4D97-AF65-F5344CB8AC3E}">
        <p14:creationId xmlns:p14="http://schemas.microsoft.com/office/powerpoint/2010/main" val="2708243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المواد المطلوبة: </a:t>
            </a:r>
            <a:r>
              <a:rPr lang="ar-LB" sz="1200" kern="1200" dirty="0">
                <a:solidFill>
                  <a:schemeClr val="tx1"/>
                </a:solidFill>
                <a:effectLst/>
                <a:latin typeface="+mn-lt"/>
                <a:ea typeface="+mn-ea"/>
                <a:cs typeface="+mn-cs"/>
              </a:rPr>
              <a:t>صحون بلاستيكيَّة (عدد ٢) - لاصق شفّاف - كرتون أبيض (عدد ٤).</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31</a:t>
            </a:fld>
            <a:endParaRPr lang="en-LB"/>
          </a:p>
        </p:txBody>
      </p:sp>
    </p:spTree>
    <p:extLst>
      <p:ext uri="{BB962C8B-B14F-4D97-AF65-F5344CB8AC3E}">
        <p14:creationId xmlns:p14="http://schemas.microsoft.com/office/powerpoint/2010/main" val="15672228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r" defTabSz="914400" rtl="1" eaLnBrk="1" latinLnBrk="0" hangingPunct="1">
              <a:buFont typeface="Arial" panose="020B0604020202020204" pitchFamily="34" charset="0"/>
              <a:buChar char="•"/>
            </a:pPr>
            <a:r>
              <a:rPr lang="ar-LB" dirty="0"/>
              <a:t>اكتب على كل صحن كلمة من كلمات آية الحفظ.</a:t>
            </a:r>
            <a:endParaRPr lang="en-US" dirty="0"/>
          </a:p>
          <a:p>
            <a:pPr marL="171450" indent="-171450" algn="r" defTabSz="914400" rtl="1" eaLnBrk="1" latinLnBrk="0" hangingPunct="1">
              <a:buFont typeface="Arial" panose="020B0604020202020204" pitchFamily="34" charset="0"/>
              <a:buChar char="•"/>
            </a:pPr>
            <a:r>
              <a:rPr lang="ar-LB" dirty="0"/>
              <a:t>قم بلصق كل من الكرتون الأبيض (عدد ٢) بعضها ببعض.</a:t>
            </a:r>
            <a:r>
              <a:rPr lang="en-US" dirty="0"/>
              <a:t> </a:t>
            </a:r>
            <a:r>
              <a:rPr lang="ar-LB" dirty="0"/>
              <a:t>قم بوضع اللاصق من الخلف بشكل يمكن لصق الصحن عليه.</a:t>
            </a:r>
            <a:endParaRPr lang="en-US" dirty="0"/>
          </a:p>
          <a:p>
            <a:pPr marL="171450" indent="-171450" algn="r" defTabSz="914400" rtl="1" eaLnBrk="1" latinLnBrk="0" hangingPunct="1">
              <a:buFont typeface="Arial" panose="020B0604020202020204" pitchFamily="34" charset="0"/>
              <a:buChar char="•"/>
            </a:pPr>
            <a:r>
              <a:rPr lang="ar-LB" dirty="0"/>
              <a:t>إقسِم الأولاد إلى فريقين.</a:t>
            </a:r>
            <a:endParaRPr lang="en-US" dirty="0"/>
          </a:p>
          <a:p>
            <a:pPr marL="171450" indent="-171450" algn="r" defTabSz="914400" rtl="1" eaLnBrk="1" latinLnBrk="0" hangingPunct="1">
              <a:buFont typeface="Arial" panose="020B0604020202020204" pitchFamily="34" charset="0"/>
              <a:buChar char="•"/>
            </a:pPr>
            <a:r>
              <a:rPr lang="ar-LB" dirty="0"/>
              <a:t>أعطِ كل فريق صحونه بشكل عشوائي (١٠ صحون). </a:t>
            </a:r>
            <a:endParaRPr lang="en-US" dirty="0"/>
          </a:p>
          <a:p>
            <a:pPr marL="171450" indent="-171450" algn="r" defTabSz="914400" rtl="1" eaLnBrk="1" latinLnBrk="0" hangingPunct="1">
              <a:buFont typeface="Arial" panose="020B0604020202020204" pitchFamily="34" charset="0"/>
              <a:buChar char="•"/>
            </a:pPr>
            <a:r>
              <a:rPr lang="ar-LB" dirty="0"/>
              <a:t>ضع أمام كل فريق كرتونًا أبيض (عدد ٢)</a:t>
            </a:r>
            <a:endParaRPr lang="en-US" dirty="0"/>
          </a:p>
          <a:p>
            <a:pPr marL="171450" indent="-171450" algn="r" defTabSz="914400" rtl="1" eaLnBrk="1" latinLnBrk="0" hangingPunct="1">
              <a:buFont typeface="Arial" panose="020B0604020202020204" pitchFamily="34" charset="0"/>
              <a:buChar char="•"/>
            </a:pPr>
            <a:r>
              <a:rPr lang="ar-LB" dirty="0"/>
              <a:t>اختر ولدًا من كل فريق ليُعلِّق الصحون التي تحمل كلمات الآية بالترتيب.</a:t>
            </a:r>
          </a:p>
          <a:p>
            <a:pPr marL="0" algn="r" defTabSz="914400" rtl="1" eaLnBrk="1" latinLnBrk="0" hangingPunct="1"/>
            <a:endParaRPr lang="ar-LB" dirty="0"/>
          </a:p>
          <a:p>
            <a:pPr marL="0" algn="r" defTabSz="914400" rtl="1" eaLnBrk="1" latinLnBrk="0" hangingPunct="1"/>
            <a:r>
              <a:rPr lang="ar-LB" dirty="0"/>
              <a:t>حدِّد دقيقة واحدة من الوقت. </a:t>
            </a:r>
          </a:p>
          <a:p>
            <a:pPr marL="0" algn="r" defTabSz="914400" rtl="1" eaLnBrk="1" latinLnBrk="0" hangingPunct="1"/>
            <a:r>
              <a:rPr lang="ar-LB" dirty="0"/>
              <a:t>يمكنك تشغيل الموسيقى (ترانيم الدَّرس مثلاً).</a:t>
            </a:r>
          </a:p>
          <a:p>
            <a:pPr marL="0" algn="r" defTabSz="914400" rtl="1" eaLnBrk="1" latinLnBrk="0" hangingPunct="1"/>
            <a:endParaRPr lang="en-US" dirty="0"/>
          </a:p>
          <a:p>
            <a:pPr marL="0" algn="r" defTabSz="914400" rtl="1" eaLnBrk="1" latinLnBrk="0" hangingPunct="1"/>
            <a:r>
              <a:rPr lang="ar-LB" dirty="0"/>
              <a:t>ملاحظة: يمكنك وضع كلمات شبيهة لكلمات الآية (مثل بيتك أو منزلك) لزيادة صعوبة البحث عن كلمات الآية ووضعِها بالترتيب بشكل متسلسل.</a:t>
            </a:r>
          </a:p>
          <a:p>
            <a:pPr marL="0" algn="r" defTabSz="914400" rtl="1" eaLnBrk="1" latinLnBrk="0" hangingPunct="1"/>
            <a:endParaRPr lang="en-US" dirty="0"/>
          </a:p>
        </p:txBody>
      </p:sp>
      <p:sp>
        <p:nvSpPr>
          <p:cNvPr id="4" name="Slide Number Placeholder 3"/>
          <p:cNvSpPr>
            <a:spLocks noGrp="1"/>
          </p:cNvSpPr>
          <p:nvPr>
            <p:ph type="sldNum" sz="quarter" idx="5"/>
          </p:nvPr>
        </p:nvSpPr>
        <p:spPr/>
        <p:txBody>
          <a:bodyPr/>
          <a:lstStyle/>
          <a:p>
            <a:fld id="{00733B0E-556F-354F-91C9-545EC2CF5A30}" type="slidenum">
              <a:rPr lang="en-LB" smtClean="0"/>
              <a:t>32</a:t>
            </a:fld>
            <a:endParaRPr lang="en-LB"/>
          </a:p>
        </p:txBody>
      </p:sp>
    </p:spTree>
    <p:extLst>
      <p:ext uri="{BB962C8B-B14F-4D97-AF65-F5344CB8AC3E}">
        <p14:creationId xmlns:p14="http://schemas.microsoft.com/office/powerpoint/2010/main" val="7367504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المواد المطلوبة: </a:t>
            </a:r>
            <a:r>
              <a:rPr lang="ar-LB" sz="1200" kern="1200" dirty="0">
                <a:solidFill>
                  <a:schemeClr val="tx1"/>
                </a:solidFill>
                <a:effectLst/>
                <a:latin typeface="+mn-lt"/>
                <a:ea typeface="+mn-ea"/>
                <a:cs typeface="+mn-cs"/>
              </a:rPr>
              <a:t>حبل عدد ٢</a:t>
            </a:r>
            <a:r>
              <a:rPr lang="en-US" sz="1200" kern="1200" dirty="0">
                <a:solidFill>
                  <a:schemeClr val="tx1"/>
                </a:solidFill>
                <a:effectLst/>
                <a:latin typeface="+mn-lt"/>
                <a:ea typeface="+mn-ea"/>
                <a:cs typeface="+mn-cs"/>
              </a:rPr>
              <a:t> </a:t>
            </a:r>
            <a:r>
              <a:rPr lang="ar-LB" sz="1200" kern="1200" dirty="0">
                <a:solidFill>
                  <a:schemeClr val="tx1"/>
                </a:solidFill>
                <a:effectLst/>
                <a:latin typeface="+mn-lt"/>
                <a:ea typeface="+mn-ea"/>
                <a:cs typeface="+mn-cs"/>
              </a:rPr>
              <a:t>(مقاس واحد).</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b="1"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kern="1200" dirty="0">
                <a:solidFill>
                  <a:schemeClr val="tx1"/>
                </a:solidFill>
                <a:effectLst/>
                <a:latin typeface="+mn-lt"/>
                <a:ea typeface="+mn-ea"/>
                <a:cs typeface="+mn-cs"/>
              </a:rPr>
              <a:t>شرح وتطبيق</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 اختر ولدين من الأولاد. اربط الحبل الأوَّل من الطرفين على معصمي [١] أحد الولدين.</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 ثم اربط الحبل الثاني من الطرفين على معصمي [٢] الولد الآخر. </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اطلب من الولدين أن يحاولا فك أيديهما. عند فشلهما في فصل الحبل يقوم المدرِّس بفصلهما.</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b="1" u="none" kern="1200" dirty="0">
                <a:solidFill>
                  <a:schemeClr val="tx1"/>
                </a:solidFill>
                <a:effectLst/>
                <a:latin typeface="+mn-lt"/>
                <a:ea typeface="+mn-ea"/>
                <a:cs typeface="+mn-cs"/>
              </a:rPr>
              <a:t>التعليق</a:t>
            </a:r>
          </a:p>
          <a:p>
            <a:pPr marL="0" marR="0" lvl="0" indent="0" algn="r" defTabSz="914400" rtl="1" eaLnBrk="1" fontAlgn="auto" latinLnBrk="0" hangingPunct="1">
              <a:lnSpc>
                <a:spcPct val="100000"/>
              </a:lnSpc>
              <a:spcBef>
                <a:spcPts val="0"/>
              </a:spcBef>
              <a:spcAft>
                <a:spcPts val="0"/>
              </a:spcAft>
              <a:buClrTx/>
              <a:buSzTx/>
              <a:buFontTx/>
              <a:buNone/>
              <a:tabLst/>
              <a:defRPr/>
            </a:pPr>
            <a:r>
              <a:rPr lang="ar-LB" sz="1200" kern="1200" dirty="0">
                <a:solidFill>
                  <a:schemeClr val="tx1"/>
                </a:solidFill>
                <a:effectLst/>
                <a:latin typeface="+mn-lt"/>
                <a:ea typeface="+mn-ea"/>
                <a:cs typeface="+mn-cs"/>
              </a:rPr>
              <a:t>يعلِّمنا الكتاب المقدَّس بأنَّنا جميعًا خطاة بطبيعتنا. ولا يوجد حل إلاّ بيسوع المسيح، الذي هو وحده يمكنه أن يخلِّصنا ويعطينا الحريَّة من طبيعتنا الخاطئة. وقد وعد بأن يعطينا الروح القدس لمساعدتنا وتنبيِهنا عند محاولتنا لفعل أيَّ شيء خاطئ.</a:t>
            </a:r>
          </a:p>
          <a:p>
            <a:pPr marL="0" marR="0" lvl="0" indent="0" algn="r" defTabSz="914400" rtl="1" eaLnBrk="1" fontAlgn="auto" latinLnBrk="0" hangingPunct="1">
              <a:lnSpc>
                <a:spcPct val="100000"/>
              </a:lnSpc>
              <a:spcBef>
                <a:spcPts val="0"/>
              </a:spcBef>
              <a:spcAft>
                <a:spcPts val="0"/>
              </a:spcAft>
              <a:buClrTx/>
              <a:buSzTx/>
              <a:buFontTx/>
              <a:buNone/>
              <a:tabLst/>
              <a:defRPr/>
            </a:pPr>
            <a:endParaRPr lang="ar-L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31E068-D99C-E840-A98D-6E78081BD850}" type="slidenum">
              <a:rPr lang="en-LB" smtClean="0"/>
              <a:t>33</a:t>
            </a:fld>
            <a:endParaRPr lang="en-LB"/>
          </a:p>
        </p:txBody>
      </p:sp>
    </p:spTree>
    <p:extLst>
      <p:ext uri="{BB962C8B-B14F-4D97-AF65-F5344CB8AC3E}">
        <p14:creationId xmlns:p14="http://schemas.microsoft.com/office/powerpoint/2010/main" val="24479422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المواد المطلوبة: </a:t>
            </a:r>
            <a:r>
              <a:rPr lang="ar-LB" dirty="0"/>
              <a:t>طاولة كبيرة - خشبتان طويلتان - لاصق – </a:t>
            </a:r>
          </a:p>
          <a:p>
            <a:pPr marL="0" algn="r" defTabSz="914400" rtl="1" eaLnBrk="1" latinLnBrk="0" hangingPunct="1"/>
            <a:r>
              <a:rPr lang="ar-LB" dirty="0"/>
              <a:t>كوب عدد ٢ - بالون.</a:t>
            </a:r>
          </a:p>
          <a:p>
            <a:pPr marL="0" algn="r" defTabSz="914400" rtl="1" eaLnBrk="1" latinLnBrk="0" hangingPunct="1"/>
            <a:endParaRPr lang="ar-LB" dirty="0"/>
          </a:p>
          <a:p>
            <a:pPr marL="0" algn="r" defTabSz="914400" rtl="1" eaLnBrk="1" latinLnBrk="0" hangingPunct="1"/>
            <a:r>
              <a:rPr lang="ar-LB" b="1" dirty="0"/>
              <a:t>شرح وتطبيق</a:t>
            </a:r>
          </a:p>
          <a:p>
            <a:pPr marL="171450" indent="-171450" algn="r" defTabSz="914400" rtl="1" eaLnBrk="1" latinLnBrk="0" hangingPunct="1">
              <a:buFont typeface="Arial" panose="020B0604020202020204" pitchFamily="34" charset="0"/>
              <a:buChar char="•"/>
            </a:pPr>
            <a:r>
              <a:rPr lang="ar-LB" dirty="0"/>
              <a:t>ضع الطاولة في الوسط، وقم بتحديد خط البداية وخط النهاية باللاصق.</a:t>
            </a:r>
          </a:p>
          <a:p>
            <a:pPr marL="171450" indent="-171450" algn="r" defTabSz="914400" rtl="1" eaLnBrk="1" latinLnBrk="0" hangingPunct="1">
              <a:buFont typeface="Arial" panose="020B0604020202020204" pitchFamily="34" charset="0"/>
              <a:buChar char="•"/>
            </a:pPr>
            <a:r>
              <a:rPr lang="ar-LB" dirty="0"/>
              <a:t>ضع خشبة بالاتِّجاه المعاكس لخط البداية، والخشبة الثانية بالاتِّجاه المعاكس لخط النهاية.</a:t>
            </a:r>
          </a:p>
          <a:p>
            <a:pPr marL="171450" indent="-171450" algn="r" defTabSz="914400" rtl="1" eaLnBrk="1" latinLnBrk="0" hangingPunct="1">
              <a:buFont typeface="Arial" panose="020B0604020202020204" pitchFamily="34" charset="0"/>
              <a:buChar char="•"/>
            </a:pPr>
            <a:r>
              <a:rPr lang="ar-LB" dirty="0"/>
              <a:t>ضع الكوبين في بداية خط البداية.</a:t>
            </a:r>
          </a:p>
          <a:p>
            <a:pPr marL="171450" indent="-171450" algn="r" defTabSz="914400" rtl="1" eaLnBrk="1" latinLnBrk="0" hangingPunct="1">
              <a:buFont typeface="Arial" panose="020B0604020202020204" pitchFamily="34" charset="0"/>
              <a:buChar char="•"/>
            </a:pPr>
            <a:r>
              <a:rPr lang="ar-LB" dirty="0"/>
              <a:t>على الولد أن يقوم بنفخ البالون ثم يوجه فتحته على الكوب ويمرر الكوب بين الحدود.</a:t>
            </a:r>
          </a:p>
          <a:p>
            <a:pPr marL="171450" indent="-171450" algn="r" defTabSz="914400" rtl="1" eaLnBrk="1" latinLnBrk="0" hangingPunct="1">
              <a:buFont typeface="Arial" panose="020B0604020202020204" pitchFamily="34" charset="0"/>
              <a:buChar char="•"/>
            </a:pPr>
            <a:r>
              <a:rPr lang="ar-LB" dirty="0"/>
              <a:t>ثم يقوم بتمرير الكوب الثاني بالطريقة نفسها.</a:t>
            </a:r>
          </a:p>
          <a:p>
            <a:pPr marL="171450" indent="-171450" algn="r" defTabSz="914400" rtl="1" eaLnBrk="1" latinLnBrk="0" hangingPunct="1">
              <a:buFont typeface="Arial" panose="020B0604020202020204" pitchFamily="34" charset="0"/>
              <a:buChar char="•"/>
            </a:pPr>
            <a:r>
              <a:rPr lang="ar-LB" dirty="0"/>
              <a:t>حدِّد دقيقة من الوقت لكلِّ ولد ليمرِّر كلاًّ من الكوبين.</a:t>
            </a:r>
          </a:p>
          <a:p>
            <a:pPr marL="0" algn="r" defTabSz="914400" rtl="1" eaLnBrk="1" latinLnBrk="0" hangingPunct="1"/>
            <a:endParaRPr lang="ar-LB" dirty="0"/>
          </a:p>
          <a:p>
            <a:pPr marL="0" algn="r" defTabSz="914400" rtl="1" eaLnBrk="1" latinLnBrk="0" hangingPunct="1"/>
            <a:r>
              <a:rPr lang="ar-LB" dirty="0"/>
              <a:t>ملاحظة: يمكن أن تُحضر طاولتين ويكون هناك تحدٍّ بين ولدين. يمكنك وضع الحدود على فلّين مقوّى، وليثبَّت الفلّين على مكان مسطَّح.</a:t>
            </a:r>
            <a:endParaRPr lang="en-LB" dirty="0"/>
          </a:p>
        </p:txBody>
      </p:sp>
      <p:sp>
        <p:nvSpPr>
          <p:cNvPr id="4" name="Slide Number Placeholder 3"/>
          <p:cNvSpPr>
            <a:spLocks noGrp="1"/>
          </p:cNvSpPr>
          <p:nvPr>
            <p:ph type="sldNum" sz="quarter" idx="5"/>
          </p:nvPr>
        </p:nvSpPr>
        <p:spPr/>
        <p:txBody>
          <a:bodyPr/>
          <a:lstStyle/>
          <a:p>
            <a:fld id="{00733B0E-556F-354F-91C9-545EC2CF5A30}" type="slidenum">
              <a:rPr lang="en-LB" smtClean="0"/>
              <a:t>34</a:t>
            </a:fld>
            <a:endParaRPr lang="en-LB"/>
          </a:p>
        </p:txBody>
      </p:sp>
    </p:spTree>
    <p:extLst>
      <p:ext uri="{BB962C8B-B14F-4D97-AF65-F5344CB8AC3E}">
        <p14:creationId xmlns:p14="http://schemas.microsoft.com/office/powerpoint/2010/main" val="1499433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rtl="1"/>
            <a:r>
              <a:rPr lang="ar-LB" sz="1200" dirty="0"/>
              <a:t>أهلاً وسهلاً بكم أصدقائي. أنا سعيد/ة جدًّا أن أكون معكم اليوم. نشكر الرب لأنَّه سمح لنا أن نجتمع سويّاً هذا الأسبوع أيضًا، وأن الجميع في صحَّة جيِّدة. من منكم يرغب بتذكيرنا ما تعلَّمناه الأسبوع الماضي؟ (اسمع الإجابات).</a:t>
            </a:r>
          </a:p>
          <a:p>
            <a:pPr algn="r" rtl="1"/>
            <a:endParaRPr lang="ar-LB" sz="1200" dirty="0"/>
          </a:p>
          <a:p>
            <a:pPr algn="r" rtl="1"/>
            <a:r>
              <a:rPr lang="ar-LB" sz="1200" dirty="0"/>
              <a:t>حسنًا، كما تعلمون، لقد اقترب عيد الميلاد. من منكم متحمِّس لذلك؟ لقد حضّرت لكم بعض الترانيم الميلاديَّة </a:t>
            </a:r>
          </a:p>
          <a:p>
            <a:pPr algn="r" rtl="1"/>
            <a:r>
              <a:rPr lang="ar-LB" sz="1200" dirty="0"/>
              <a:t>التي سنتعلَّمها سويًّا، كما أنَّ برنامجنا اليوم منوَّع ومميَّز. هل أنتم جاهزون؟ هيا بنا... </a:t>
            </a:r>
          </a:p>
          <a:p>
            <a:pPr algn="r" rtl="1"/>
            <a:r>
              <a:rPr lang="ar-LB" sz="1200" dirty="0"/>
              <a:t>لكن أولاً دعونا نحني رؤوسنا للصلاة. اسأل الأولاد: من منكم يودّ أن يصلي لنا قبل البدء برنامجنا؟ </a:t>
            </a:r>
          </a:p>
          <a:p>
            <a:pPr algn="r" rtl="1"/>
            <a:r>
              <a:rPr lang="ar-LB" sz="1200" dirty="0"/>
              <a:t>(شجِّع الأولاد على الصلاة، واختر ولدًا كي يصلي من بين الذين أبدوا رغبة في ذلك).</a:t>
            </a:r>
          </a:p>
          <a:p>
            <a:pPr algn="r" rtl="1"/>
            <a:endParaRPr lang="en-LB" sz="1200" dirty="0"/>
          </a:p>
        </p:txBody>
      </p:sp>
      <p:sp>
        <p:nvSpPr>
          <p:cNvPr id="4" name="Slide Number Placeholder 3"/>
          <p:cNvSpPr>
            <a:spLocks noGrp="1"/>
          </p:cNvSpPr>
          <p:nvPr>
            <p:ph type="sldNum" sz="quarter" idx="5"/>
          </p:nvPr>
        </p:nvSpPr>
        <p:spPr/>
        <p:txBody>
          <a:bodyPr/>
          <a:lstStyle/>
          <a:p>
            <a:fld id="{0A31E068-D99C-E840-A98D-6E78081BD850}" type="slidenum">
              <a:rPr lang="en-LB" smtClean="0"/>
              <a:t>2</a:t>
            </a:fld>
            <a:endParaRPr lang="en-LB"/>
          </a:p>
        </p:txBody>
      </p:sp>
    </p:spTree>
    <p:extLst>
      <p:ext uri="{BB962C8B-B14F-4D97-AF65-F5344CB8AC3E}">
        <p14:creationId xmlns:p14="http://schemas.microsoft.com/office/powerpoint/2010/main" val="3181356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 ١ -</a:t>
            </a:r>
          </a:p>
          <a:p>
            <a:pPr algn="ctr"/>
            <a:r>
              <a:rPr lang="ar-LB" dirty="0"/>
              <a:t>إجا عيد الميلاد                        رح تفرح كل البلاد</a:t>
            </a:r>
          </a:p>
          <a:p>
            <a:pPr algn="ctr"/>
            <a:r>
              <a:rPr lang="ar-LB" dirty="0"/>
              <a:t>يسوع من السما                        إجا لكل الولاد</a:t>
            </a:r>
          </a:p>
          <a:p>
            <a:pPr algn="ctr"/>
            <a:r>
              <a:rPr lang="ar-LB" dirty="0"/>
              <a:t>نحنا مبسوطين                         ودايما فرحانين</a:t>
            </a:r>
          </a:p>
          <a:p>
            <a:pPr algn="ctr"/>
            <a:r>
              <a:rPr lang="ar-LB" dirty="0"/>
              <a:t>منعيد عيدك يا يسوع                   وحبك متذكرين</a:t>
            </a:r>
          </a:p>
          <a:p>
            <a:pPr algn="ctr"/>
            <a:endParaRPr lang="ar-LB" dirty="0"/>
          </a:p>
          <a:p>
            <a:pPr algn="ctr"/>
            <a:r>
              <a:rPr lang="ar-LB" dirty="0"/>
              <a:t>- القرار -</a:t>
            </a:r>
          </a:p>
          <a:p>
            <a:pPr algn="ctr"/>
            <a:r>
              <a:rPr lang="ar-LB" dirty="0"/>
              <a:t>دقوا جراس جراس العيد             هيدا عيد يسوع</a:t>
            </a:r>
          </a:p>
          <a:p>
            <a:pPr algn="ctr"/>
            <a:r>
              <a:rPr lang="ar-LB" dirty="0"/>
              <a:t>إجا ليخلص كل الناس                 ويمسح كل الدموع</a:t>
            </a:r>
          </a:p>
          <a:p>
            <a:pPr algn="ctr"/>
            <a:r>
              <a:rPr lang="ar-LB" dirty="0"/>
              <a:t>             الزعل أو الحزن صار ممنوع</a:t>
            </a:r>
          </a:p>
          <a:p>
            <a:pPr algn="ctr"/>
            <a:endParaRPr lang="ar-LB" dirty="0"/>
          </a:p>
          <a:p>
            <a:pPr algn="ctr"/>
            <a:r>
              <a:rPr lang="ar-LB" dirty="0"/>
              <a:t>- ٢ -</a:t>
            </a:r>
          </a:p>
          <a:p>
            <a:pPr algn="ctr"/>
            <a:r>
              <a:rPr lang="ar-LB" dirty="0"/>
              <a:t>أنا بهيدا العيد                         قلبي صار جديد</a:t>
            </a:r>
          </a:p>
          <a:p>
            <a:pPr algn="ctr"/>
            <a:r>
              <a:rPr lang="ar-LB" dirty="0"/>
              <a:t>رح خبر كل الناس                  هالخبر السعيد</a:t>
            </a:r>
          </a:p>
          <a:p>
            <a:pPr algn="ctr"/>
            <a:r>
              <a:rPr lang="ar-LB" dirty="0"/>
              <a:t>إجا يسوع ع الأرض                من زمان بعيد</a:t>
            </a:r>
          </a:p>
          <a:p>
            <a:pPr algn="ctr"/>
            <a:r>
              <a:rPr lang="ar-LB" dirty="0"/>
              <a:t>حتى يخلصك (اسم الولد )          وتصير إنسان جديد</a:t>
            </a:r>
          </a:p>
          <a:p>
            <a:pPr algn="ctr"/>
            <a:endParaRPr lang="ar-LB" dirty="0"/>
          </a:p>
          <a:p>
            <a:pPr algn="ctr"/>
            <a:r>
              <a:rPr lang="ar-LB" dirty="0"/>
              <a:t>- ٣ -</a:t>
            </a:r>
          </a:p>
          <a:p>
            <a:pPr algn="ctr"/>
            <a:r>
              <a:rPr lang="ar-LB" dirty="0"/>
              <a:t>أنا بهيدا العيد                        رح أعمل شي جديد</a:t>
            </a:r>
          </a:p>
          <a:p>
            <a:pPr algn="ctr"/>
            <a:r>
              <a:rPr lang="ar-LB" dirty="0"/>
              <a:t>رح عيش متل يسوع                وغني هالنشيد</a:t>
            </a:r>
          </a:p>
          <a:p>
            <a:pPr algn="ctr"/>
            <a:r>
              <a:rPr lang="ar-LB" dirty="0"/>
              <a:t>إجا يسوع عَ الأرض من زمان بعيد حتى يشيل كل</a:t>
            </a:r>
          </a:p>
          <a:p>
            <a:pPr algn="ctr"/>
            <a:r>
              <a:rPr lang="ar-LB" dirty="0"/>
              <a:t>الحزن ويخلي الفرحة تزيد </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3</a:t>
            </a:fld>
            <a:endParaRPr lang="en-LB"/>
          </a:p>
        </p:txBody>
      </p:sp>
    </p:spTree>
    <p:extLst>
      <p:ext uri="{BB962C8B-B14F-4D97-AF65-F5344CB8AC3E}">
        <p14:creationId xmlns:p14="http://schemas.microsoft.com/office/powerpoint/2010/main" val="16957199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يلّا يلّا يا أولاد       </a:t>
            </a:r>
          </a:p>
          <a:p>
            <a:pPr algn="ctr"/>
            <a:r>
              <a:rPr lang="ar-LB" dirty="0"/>
              <a:t>	               سمعوني بوضوح</a:t>
            </a:r>
          </a:p>
          <a:p>
            <a:pPr algn="ctr"/>
            <a:r>
              <a:rPr lang="ar-LB" dirty="0"/>
              <a:t>(هيدا أحلى عيد بالكون             لأنُّه عيد يسوع)×۲</a:t>
            </a:r>
          </a:p>
          <a:p>
            <a:pPr algn="ctr"/>
            <a:r>
              <a:rPr lang="ar-LB" dirty="0"/>
              <a:t>إجوا المجوس لعند يسوع           من محل بعيد</a:t>
            </a:r>
          </a:p>
          <a:p>
            <a:pPr algn="ctr"/>
            <a:r>
              <a:rPr lang="ar-LB" dirty="0"/>
              <a:t>لحتَّى يقدموا هدايا                  ويسجدوا بخشوع</a:t>
            </a:r>
          </a:p>
          <a:p>
            <a:pPr algn="ctr"/>
            <a:endParaRPr lang="ar-LB" dirty="0"/>
          </a:p>
          <a:p>
            <a:pPr algn="ctr"/>
            <a:r>
              <a:rPr lang="ar-LB" dirty="0"/>
              <a:t>إجا ملايكة كتار كتير وظهروا للرعاة</a:t>
            </a:r>
          </a:p>
          <a:p>
            <a:pPr algn="ctr"/>
            <a:endParaRPr lang="ar-LB" dirty="0"/>
          </a:p>
          <a:p>
            <a:pPr algn="ctr"/>
            <a:r>
              <a:rPr lang="ar-LB" dirty="0"/>
              <a:t>المجّد لله في الأعالي               وعلى الأرض السلام</a:t>
            </a:r>
          </a:p>
          <a:p>
            <a:pPr algn="ctr"/>
            <a:r>
              <a:rPr lang="ar-LB" dirty="0"/>
              <a:t>يلّا كلنا بصوت عالي              منقولُّه ليسوع</a:t>
            </a:r>
          </a:p>
          <a:p>
            <a:pPr algn="ctr"/>
            <a:r>
              <a:rPr lang="ar-LB" dirty="0"/>
              <a:t>بدِّي حبَّك يا يسوع                 طول ما أنا موجود</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10</a:t>
            </a:fld>
            <a:endParaRPr lang="en-LB"/>
          </a:p>
        </p:txBody>
      </p:sp>
    </p:spTree>
    <p:extLst>
      <p:ext uri="{BB962C8B-B14F-4D97-AF65-F5344CB8AC3E}">
        <p14:creationId xmlns:p14="http://schemas.microsoft.com/office/powerpoint/2010/main" val="21743194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(مين هوِّ مَلِك السَّما مين هوِّ مَلِك الأرض</a:t>
            </a:r>
          </a:p>
          <a:p>
            <a:pPr algn="ctr"/>
            <a:r>
              <a:rPr lang="ar-LB" dirty="0"/>
              <a:t>مين هوِّ مَلِك العالم كِلُّه هوِّ مَلِكِي</a:t>
            </a:r>
          </a:p>
          <a:p>
            <a:pPr algn="ctr"/>
            <a:r>
              <a:rPr lang="ar-LB" dirty="0"/>
              <a:t>ي س و ع …... يسوع</a:t>
            </a:r>
          </a:p>
          <a:p>
            <a:pPr algn="ctr"/>
            <a:r>
              <a:rPr lang="ar-LB" dirty="0"/>
              <a:t>هوِّ مَلِك الملوك</a:t>
            </a:r>
          </a:p>
          <a:p>
            <a:pPr algn="ctr"/>
            <a:r>
              <a:rPr lang="ar-LB" dirty="0"/>
              <a:t>هوِّ مَلِك العالم كِلُّه هوِّ مَلِكِي)٢</a:t>
            </a:r>
          </a:p>
          <a:p>
            <a:pPr algn="ctr"/>
            <a:endParaRPr lang="ar-LB" dirty="0"/>
          </a:p>
          <a:p>
            <a:pPr algn="ctr"/>
            <a:r>
              <a:rPr lang="ar-LB" dirty="0"/>
              <a:t>(يسوع مَلِك السَّما يسوع مَلِك الأرض</a:t>
            </a:r>
          </a:p>
          <a:p>
            <a:pPr algn="ctr"/>
            <a:r>
              <a:rPr lang="ar-LB" dirty="0"/>
              <a:t>يسوع مَلِك العالم كِلُّه ويسوع مَلِكِي</a:t>
            </a:r>
          </a:p>
          <a:p>
            <a:pPr algn="ctr"/>
            <a:r>
              <a:rPr lang="ar-LB" dirty="0"/>
              <a:t>ي س و ع …… يسوع</a:t>
            </a:r>
          </a:p>
          <a:p>
            <a:pPr algn="ctr"/>
            <a:r>
              <a:rPr lang="ar-LB" dirty="0"/>
              <a:t>هوِّ مَلِك الملوك</a:t>
            </a:r>
          </a:p>
          <a:p>
            <a:pPr algn="ctr"/>
            <a:r>
              <a:rPr lang="ar-LB" dirty="0"/>
              <a:t>يسوع مَلِك العالم كِلُّه ويسوع مَلِكِي)٢</a:t>
            </a: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15</a:t>
            </a:fld>
            <a:endParaRPr lang="en-LB"/>
          </a:p>
        </p:txBody>
      </p:sp>
    </p:spTree>
    <p:extLst>
      <p:ext uri="{BB962C8B-B14F-4D97-AF65-F5344CB8AC3E}">
        <p14:creationId xmlns:p14="http://schemas.microsoft.com/office/powerpoint/2010/main" val="36333450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ar-LB" dirty="0"/>
              <a:t>حبُّك بيحير</a:t>
            </a:r>
          </a:p>
          <a:p>
            <a:pPr algn="ctr"/>
            <a:r>
              <a:rPr lang="ar-LB" dirty="0"/>
              <a:t>جيت طفل صغيَّر</a:t>
            </a:r>
          </a:p>
          <a:p>
            <a:pPr algn="ctr"/>
            <a:r>
              <a:rPr lang="ar-LB" dirty="0"/>
              <a:t>أحضان بتشيلك</a:t>
            </a:r>
          </a:p>
          <a:p>
            <a:pPr algn="ctr"/>
            <a:r>
              <a:rPr lang="ar-LB" dirty="0"/>
              <a:t>وهدايا تجيلك...</a:t>
            </a:r>
          </a:p>
          <a:p>
            <a:pPr algn="ctr"/>
            <a:r>
              <a:rPr lang="ar-LB" dirty="0"/>
              <a:t>زينا</a:t>
            </a:r>
          </a:p>
          <a:p>
            <a:pPr algn="ctr"/>
            <a:r>
              <a:rPr lang="ar-LB" dirty="0"/>
              <a:t>تعال نظّف قلبي واسكن فيه</a:t>
            </a:r>
          </a:p>
          <a:p>
            <a:pPr algn="ctr"/>
            <a:r>
              <a:rPr lang="ar-LB" dirty="0"/>
              <a:t>ويكون ميلادك يارب فيه حبك</a:t>
            </a:r>
          </a:p>
          <a:p>
            <a:pPr algn="ctr"/>
            <a:r>
              <a:rPr lang="ar-LB" dirty="0"/>
              <a:t>حبك بيحير</a:t>
            </a:r>
          </a:p>
          <a:p>
            <a:pPr algn="ctr"/>
            <a:r>
              <a:rPr lang="ar-LB" dirty="0"/>
              <a:t>جيت طفل صغير</a:t>
            </a:r>
          </a:p>
          <a:p>
            <a:pPr algn="ctr"/>
            <a:r>
              <a:rPr lang="ar-LB" dirty="0"/>
              <a:t>أحضان بتشيلك</a:t>
            </a:r>
          </a:p>
          <a:p>
            <a:pPr algn="ctr"/>
            <a:r>
              <a:rPr lang="ar-LB" dirty="0"/>
              <a:t>وهدايا تجيلك...</a:t>
            </a:r>
          </a:p>
          <a:p>
            <a:pPr algn="ctr"/>
            <a:r>
              <a:rPr lang="ar-LB" dirty="0"/>
              <a:t>زينا</a:t>
            </a:r>
          </a:p>
          <a:p>
            <a:pPr algn="ctr"/>
            <a:r>
              <a:rPr lang="ar-LB" dirty="0"/>
              <a:t>تعال نظف قلبى واسكن فيه</a:t>
            </a:r>
          </a:p>
          <a:p>
            <a:pPr algn="ctr"/>
            <a:r>
              <a:rPr lang="ar-LB" dirty="0"/>
              <a:t>ويكون ميلادك يارب فيه حبك</a:t>
            </a:r>
          </a:p>
          <a:p>
            <a:pPr algn="ct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18</a:t>
            </a:fld>
            <a:endParaRPr lang="en-LB"/>
          </a:p>
        </p:txBody>
      </p:sp>
    </p:spTree>
    <p:extLst>
      <p:ext uri="{BB962C8B-B14F-4D97-AF65-F5344CB8AC3E}">
        <p14:creationId xmlns:p14="http://schemas.microsoft.com/office/powerpoint/2010/main" val="27331878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لعبة:</a:t>
            </a:r>
            <a:r>
              <a:rPr lang="ar-LB" dirty="0"/>
              <a:t> اللعبة الصامتة</a:t>
            </a:r>
          </a:p>
          <a:p>
            <a:pPr marL="0" algn="r" defTabSz="914400" rtl="1" eaLnBrk="1" latinLnBrk="0" hangingPunct="1"/>
            <a:endParaRPr lang="ar-LB" dirty="0"/>
          </a:p>
          <a:p>
            <a:pPr marL="0" algn="r" defTabSz="914400" rtl="1" eaLnBrk="1" latinLnBrk="0" hangingPunct="1"/>
            <a:r>
              <a:rPr lang="ar-LB" b="1" dirty="0"/>
              <a:t>شرح وتطبيق:</a:t>
            </a:r>
          </a:p>
          <a:p>
            <a:pPr marL="171450" indent="-171450" algn="r" defTabSz="914400" rtl="1" eaLnBrk="1" latinLnBrk="0" hangingPunct="1">
              <a:buFont typeface="Arial" panose="020B0604020202020204" pitchFamily="34" charset="0"/>
              <a:buChar char="•"/>
            </a:pPr>
            <a:r>
              <a:rPr lang="ar-LB" dirty="0"/>
              <a:t>أخبر الأولاد: سنلعب لعبة اسمها “اللعبة الصامتة”.</a:t>
            </a:r>
          </a:p>
          <a:p>
            <a:pPr marL="171450" indent="-171450" algn="r" defTabSz="914400" rtl="1" eaLnBrk="1" latinLnBrk="0" hangingPunct="1">
              <a:buFont typeface="Arial" panose="020B0604020202020204" pitchFamily="34" charset="0"/>
              <a:buChar char="•"/>
            </a:pPr>
            <a:r>
              <a:rPr lang="ar-LB" dirty="0"/>
              <a:t>هذه قواعد اللعبة، أن نبقى جميعًا صامتين كل الوقت.</a:t>
            </a:r>
          </a:p>
          <a:p>
            <a:pPr marL="171450" indent="-171450" algn="r" defTabSz="914400" rtl="1" eaLnBrk="1" latinLnBrk="0" hangingPunct="1">
              <a:buFont typeface="Arial" panose="020B0604020202020204" pitchFamily="34" charset="0"/>
              <a:buChar char="•"/>
            </a:pPr>
            <a:r>
              <a:rPr lang="ar-LB" dirty="0"/>
              <a:t>ممنوع الكلام، أو الضحك، أو الهمس أو إصدار أيّ صوت.</a:t>
            </a:r>
          </a:p>
          <a:p>
            <a:pPr marL="171450" indent="-171450" algn="r" defTabSz="914400" rtl="1" eaLnBrk="1" latinLnBrk="0" hangingPunct="1">
              <a:buFont typeface="Arial" panose="020B0604020202020204" pitchFamily="34" charset="0"/>
              <a:buChar char="•"/>
            </a:pPr>
            <a:r>
              <a:rPr lang="ar-LB" dirty="0"/>
              <a:t>الفائز هو الشخص الذي لا يتكلَّم حتى نهاية اللعبة.</a:t>
            </a:r>
          </a:p>
          <a:p>
            <a:pPr marL="171450" indent="-171450" algn="r" defTabSz="914400" rtl="1" eaLnBrk="1" latinLnBrk="0" hangingPunct="1">
              <a:buFont typeface="Arial" panose="020B0604020202020204" pitchFamily="34" charset="0"/>
              <a:buChar char="•"/>
            </a:pPr>
            <a:r>
              <a:rPr lang="ar-LB" dirty="0"/>
              <a:t>ابدأ اللعبة لمدَّة خمس دقائق ثم علّق</a:t>
            </a:r>
          </a:p>
          <a:p>
            <a:pPr marL="171450" indent="-171450" algn="r" defTabSz="914400" rtl="1" eaLnBrk="1" latinLnBrk="0" hangingPunct="1">
              <a:buFont typeface="Arial" panose="020B0604020202020204" pitchFamily="34" charset="0"/>
              <a:buChar char="•"/>
            </a:pPr>
            <a:endParaRPr lang="ar-LB" dirty="0"/>
          </a:p>
          <a:p>
            <a:pPr marL="0" indent="0" algn="r" defTabSz="914400" rtl="1" eaLnBrk="1" latinLnBrk="0" hangingPunct="1">
              <a:buFont typeface="Arial" panose="020B0604020202020204" pitchFamily="34" charset="0"/>
              <a:buNone/>
            </a:pPr>
            <a:r>
              <a:rPr lang="ar-LB" b="1" dirty="0"/>
              <a:t>تعليق: </a:t>
            </a:r>
            <a:r>
              <a:rPr lang="ar-LB" dirty="0"/>
              <a:t>ربما كانت اللعبة ممتعة لمدة قصيرة، لكن ما رأيكم لو لعبنا هذه اللعبة كل الأسبوع دون كلام مطلقًا؟ أو ما رأيكم لو بقيّ أحدكم صامتًا لمدة تسعة أشهر دون أية كلمة؟ من المؤكَّد أن الأمر يُشعر بالملل. صحيح؟</a:t>
            </a:r>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23</a:t>
            </a:fld>
            <a:endParaRPr lang="en-LB"/>
          </a:p>
        </p:txBody>
      </p:sp>
    </p:spTree>
    <p:extLst>
      <p:ext uri="{BB962C8B-B14F-4D97-AF65-F5344CB8AC3E}">
        <p14:creationId xmlns:p14="http://schemas.microsoft.com/office/powerpoint/2010/main" val="595285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r" defTabSz="914400" rtl="1" eaLnBrk="1" latinLnBrk="0" hangingPunct="1"/>
            <a:r>
              <a:rPr lang="ar-LB" b="1" dirty="0"/>
              <a:t>النص الكتابي: </a:t>
            </a:r>
            <a:r>
              <a:rPr lang="ar-LB" dirty="0"/>
              <a:t>لوقا ١: ٥ - ٢٥        لوقا ١ :٥٧ - ٨٠</a:t>
            </a:r>
          </a:p>
          <a:p>
            <a:pPr marL="0" algn="r" defTabSz="914400" rtl="1" eaLnBrk="1" latinLnBrk="0" hangingPunct="1"/>
            <a:endParaRPr lang="ar-LB" dirty="0"/>
          </a:p>
          <a:p>
            <a:pPr marL="0" algn="r" defTabSz="914400" rtl="1" eaLnBrk="1" latinLnBrk="0" hangingPunct="1"/>
            <a:endParaRPr lang="en-LB" dirty="0"/>
          </a:p>
        </p:txBody>
      </p:sp>
      <p:sp>
        <p:nvSpPr>
          <p:cNvPr id="4" name="Slide Number Placeholder 3"/>
          <p:cNvSpPr>
            <a:spLocks noGrp="1"/>
          </p:cNvSpPr>
          <p:nvPr>
            <p:ph type="sldNum" sz="quarter" idx="5"/>
          </p:nvPr>
        </p:nvSpPr>
        <p:spPr/>
        <p:txBody>
          <a:bodyPr/>
          <a:lstStyle/>
          <a:p>
            <a:fld id="{0A31E068-D99C-E840-A98D-6E78081BD850}" type="slidenum">
              <a:rPr lang="en-LB" smtClean="0"/>
              <a:t>24</a:t>
            </a:fld>
            <a:endParaRPr lang="en-LB"/>
          </a:p>
        </p:txBody>
      </p:sp>
    </p:spTree>
    <p:extLst>
      <p:ext uri="{BB962C8B-B14F-4D97-AF65-F5344CB8AC3E}">
        <p14:creationId xmlns:p14="http://schemas.microsoft.com/office/powerpoint/2010/main" val="11791860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r"/>
            <a:r>
              <a:rPr lang="ar-LB" b="1" dirty="0"/>
              <a:t>المقدِّمة</a:t>
            </a:r>
          </a:p>
          <a:p>
            <a:pPr algn="r"/>
            <a:r>
              <a:rPr lang="ar-LB" dirty="0"/>
              <a:t>كان في أيام الملك هيرودس كاهن اسمه زكريَّا. وكانت له زوجة تُدعى أليصَابات. كانا زكريَّا وأليصابات يُحبّان الرب كثيرًا ويُطيعان وصاياه، ولم يكن لهما ولد. إذ كانت أليصابات عاقراً، (أي لا تستطيع الإنجاب) وكان كلاهما كبيرَيْن في السّن. وفي أحد الأيّام، كان زكريَّا في الهيكل يقدِّم البخور، والناس في الخارج يصلّون</a:t>
            </a:r>
          </a:p>
          <a:p>
            <a:pPr algn="r"/>
            <a:endParaRPr lang="ar-LB" dirty="0"/>
          </a:p>
          <a:p>
            <a:pPr algn="r"/>
            <a:endParaRPr lang="en-US" dirty="0"/>
          </a:p>
        </p:txBody>
      </p:sp>
      <p:sp>
        <p:nvSpPr>
          <p:cNvPr id="4" name="Slide Number Placeholder 3"/>
          <p:cNvSpPr>
            <a:spLocks noGrp="1"/>
          </p:cNvSpPr>
          <p:nvPr>
            <p:ph type="sldNum" sz="quarter" idx="5"/>
          </p:nvPr>
        </p:nvSpPr>
        <p:spPr/>
        <p:txBody>
          <a:bodyPr/>
          <a:lstStyle/>
          <a:p>
            <a:fld id="{0A31E068-D99C-E840-A98D-6E78081BD850}" type="slidenum">
              <a:rPr lang="en-LB" smtClean="0"/>
              <a:t>25</a:t>
            </a:fld>
            <a:endParaRPr lang="en-LB"/>
          </a:p>
        </p:txBody>
      </p:sp>
    </p:spTree>
    <p:extLst>
      <p:ext uri="{BB962C8B-B14F-4D97-AF65-F5344CB8AC3E}">
        <p14:creationId xmlns:p14="http://schemas.microsoft.com/office/powerpoint/2010/main" val="2889118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4AFFF-785C-E946-92BE-1C55F862B30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0C2C166-D9F3-B743-8992-C6FA2600A2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A2DE109-DED0-0F4D-8878-D2A47E0D78CF}"/>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603E7490-F719-CF40-9CC7-5831A2EC8B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D0B617-66A9-6149-A29F-5F3FA8E0C68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46928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EFD8C-9B1E-1342-BC32-3A9CD5C4600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9D5DCAC-38A4-B048-B17F-721F1C12A49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B75E86-839C-7A42-B9D3-AC7F183E6489}"/>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4212F638-1E46-A548-9EDE-990AAB00D06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7D4D94-7F2E-2B49-A140-B6B65718F0E7}"/>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9293634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902BC91-CCD3-274C-834A-23A34FD9F1A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6CE6541-ADF7-8740-8F1C-D4385D18413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8DB50A-E06D-9540-937E-E643808D6953}"/>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75FA476E-0297-854B-9C46-04F8A4D6BF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31B7D35-C9FD-2045-98D9-1667943528D3}"/>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683479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68402-E4AB-B444-BC99-21C850904E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7E0BE5-80F0-4A4F-9EC1-4DAD6F51670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EC2DE2-69F4-B74A-852B-2F250FD12D86}"/>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EAE76DF3-980E-3246-BB0A-6B2C154C8E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C531B99-E15A-6644-9E92-087CFA2FFF4C}"/>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9074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DD95A-77EB-E142-9878-5A5492E8C8B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5A24C04-09BE-AA4A-9B24-9B4DC2106C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B416160-5720-0742-A862-AF88FA4AC44F}"/>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F4EB0A24-477F-644B-963E-190E2BC395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428711-FF98-A042-B726-D55FE796527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5134000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8213E-A72E-9B4F-BBA9-397F0649F2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BE2482D-4258-8948-A2C5-847AEBE5604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98A21A8-3524-9C4F-B91D-FD4954D07EC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447583D-C173-8249-B9D8-031CB6AE23A2}"/>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6" name="Footer Placeholder 5">
            <a:extLst>
              <a:ext uri="{FF2B5EF4-FFF2-40B4-BE49-F238E27FC236}">
                <a16:creationId xmlns:a16="http://schemas.microsoft.com/office/drawing/2014/main" id="{740124CE-97DD-C641-9F9D-058D30BA41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B813FD-E0E5-4F45-9268-A69FEF840826}"/>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4101922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47F2B-853C-D34E-A045-A018AD2484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810F44A-1F43-E94F-9FEC-D5429154AA1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4BB586F-5CA7-C741-A761-B999E0AA1E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3BAF0CF-EA4A-604D-857F-E0FE4120827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5351BE4-46E2-3349-8DC2-3C89E6E1AB2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09E23E7-520B-044B-987C-22F763FDED8C}"/>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8" name="Footer Placeholder 7">
            <a:extLst>
              <a:ext uri="{FF2B5EF4-FFF2-40B4-BE49-F238E27FC236}">
                <a16:creationId xmlns:a16="http://schemas.microsoft.com/office/drawing/2014/main" id="{C3962948-4D82-8B48-9E66-FC67EBE361E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72AE97-4496-B54D-BEF1-7736F2328CFD}"/>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3315219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A6E77-1AF2-AB4F-8B21-7251D6E4F33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0763A82-818E-2C4B-8A5C-4418EE9AB4A5}"/>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4" name="Footer Placeholder 3">
            <a:extLst>
              <a:ext uri="{FF2B5EF4-FFF2-40B4-BE49-F238E27FC236}">
                <a16:creationId xmlns:a16="http://schemas.microsoft.com/office/drawing/2014/main" id="{188F9A70-168B-5B47-A6F5-AE8CF78354B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2742234-45A9-B040-9013-EA3CED53B70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642209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9BBF9-0500-4841-84C3-D5B051CC1C05}"/>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3" name="Footer Placeholder 2">
            <a:extLst>
              <a:ext uri="{FF2B5EF4-FFF2-40B4-BE49-F238E27FC236}">
                <a16:creationId xmlns:a16="http://schemas.microsoft.com/office/drawing/2014/main" id="{8E065E97-0368-BD4C-9581-BFEC66BAE0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21F5F06-7988-9841-8D61-692B68EE2720}"/>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571602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B2B1C1-0B9C-FC45-99EB-AD2D28E5C70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2DB8E2-17F3-F04B-8266-AD7F70FBDB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4480DB-C08D-0248-99FA-447B87F76A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CC6FB9-B55E-8A42-A230-445CFC3BF9CA}"/>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6" name="Footer Placeholder 5">
            <a:extLst>
              <a:ext uri="{FF2B5EF4-FFF2-40B4-BE49-F238E27FC236}">
                <a16:creationId xmlns:a16="http://schemas.microsoft.com/office/drawing/2014/main" id="{C2B65211-534C-5940-9A7F-C2B9388298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5D7646-C378-3D4F-87E9-168F3A353579}"/>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114361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C5439-3396-E044-9001-81497D27A6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AF09DFC-B2B5-A244-9953-692BA797C2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383D398-CE5F-E946-8E93-0D1AE4BC2BE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9B80914-8D1A-CC42-ABBA-217EAA814A8C}"/>
              </a:ext>
            </a:extLst>
          </p:cNvPr>
          <p:cNvSpPr>
            <a:spLocks noGrp="1"/>
          </p:cNvSpPr>
          <p:nvPr>
            <p:ph type="dt" sz="half" idx="10"/>
          </p:nvPr>
        </p:nvSpPr>
        <p:spPr/>
        <p:txBody>
          <a:bodyPr/>
          <a:lstStyle/>
          <a:p>
            <a:fld id="{083F8064-137E-7649-8112-822922EBE8B2}" type="datetimeFigureOut">
              <a:rPr lang="en-US" smtClean="0"/>
              <a:t>7/15/22</a:t>
            </a:fld>
            <a:endParaRPr lang="en-US"/>
          </a:p>
        </p:txBody>
      </p:sp>
      <p:sp>
        <p:nvSpPr>
          <p:cNvPr id="6" name="Footer Placeholder 5">
            <a:extLst>
              <a:ext uri="{FF2B5EF4-FFF2-40B4-BE49-F238E27FC236}">
                <a16:creationId xmlns:a16="http://schemas.microsoft.com/office/drawing/2014/main" id="{B3D9CD86-4494-4342-B9CF-5E7932DC62E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1B2CDC-4D31-BF45-B430-3EC39D059054}"/>
              </a:ext>
            </a:extLst>
          </p:cNvPr>
          <p:cNvSpPr>
            <a:spLocks noGrp="1"/>
          </p:cNvSpPr>
          <p:nvPr>
            <p:ph type="sldNum" sz="quarter" idx="12"/>
          </p:nvPr>
        </p:nvSpPr>
        <p:spPr/>
        <p:txBody>
          <a:bodyPr/>
          <a:lstStyle/>
          <a:p>
            <a:fld id="{08A29954-9407-4F49-84A0-2AF2D2877A44}" type="slidenum">
              <a:rPr lang="en-US" smtClean="0"/>
              <a:t>‹#›</a:t>
            </a:fld>
            <a:endParaRPr lang="en-US"/>
          </a:p>
        </p:txBody>
      </p:sp>
    </p:spTree>
    <p:extLst>
      <p:ext uri="{BB962C8B-B14F-4D97-AF65-F5344CB8AC3E}">
        <p14:creationId xmlns:p14="http://schemas.microsoft.com/office/powerpoint/2010/main" val="2521573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1FBCD58-4CAE-A245-967E-9FF7C3E6C5D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EA8A58C-00AF-BF47-9DA9-55B12946BB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C8B770-3192-334A-942C-5A35E4541C6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F8064-137E-7649-8112-822922EBE8B2}" type="datetimeFigureOut">
              <a:rPr lang="en-US" smtClean="0"/>
              <a:t>7/15/22</a:t>
            </a:fld>
            <a:endParaRPr lang="en-US"/>
          </a:p>
        </p:txBody>
      </p:sp>
      <p:sp>
        <p:nvSpPr>
          <p:cNvPr id="5" name="Footer Placeholder 4">
            <a:extLst>
              <a:ext uri="{FF2B5EF4-FFF2-40B4-BE49-F238E27FC236}">
                <a16:creationId xmlns:a16="http://schemas.microsoft.com/office/drawing/2014/main" id="{ECF750BC-7BDC-0C40-A466-60F6C505A0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CBA1007-B0EA-3B4D-9E00-C4C3F2FA67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8A29954-9407-4F49-84A0-2AF2D2877A44}" type="slidenum">
              <a:rPr lang="en-US" smtClean="0"/>
              <a:t>‹#›</a:t>
            </a:fld>
            <a:endParaRPr lang="en-US"/>
          </a:p>
        </p:txBody>
      </p:sp>
    </p:spTree>
    <p:extLst>
      <p:ext uri="{BB962C8B-B14F-4D97-AF65-F5344CB8AC3E}">
        <p14:creationId xmlns:p14="http://schemas.microsoft.com/office/powerpoint/2010/main" val="2089959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4.mp3"/><Relationship Id="rId1" Type="http://schemas.openxmlformats.org/officeDocument/2006/relationships/audio" Target="NULL" TargetMode="Externa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16.jpg"/><Relationship Id="rId7"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s>
</file>

<file path=ppt/slides/_rels/slide3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4.png"/><Relationship Id="rId7"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3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7.jpg"/></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9633437-FA17-73B6-605C-CE0C1F8355C0}"/>
              </a:ext>
            </a:extLst>
          </p:cNvPr>
          <p:cNvSpPr/>
          <p:nvPr/>
        </p:nvSpPr>
        <p:spPr>
          <a:xfrm>
            <a:off x="2928145" y="3283269"/>
            <a:ext cx="3167855"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الدرس ١٤</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84867C96-114A-CAEC-A166-35A4FCA899D0}"/>
              </a:ext>
            </a:extLst>
          </p:cNvPr>
          <p:cNvSpPr/>
          <p:nvPr/>
        </p:nvSpPr>
        <p:spPr>
          <a:xfrm>
            <a:off x="585160" y="4126465"/>
            <a:ext cx="8069838"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زكريّا </a:t>
            </a:r>
            <a:r>
              <a:rPr lang="ar-SA" sz="11500" b="1" dirty="0" err="1">
                <a:ln/>
                <a:solidFill>
                  <a:srgbClr val="7030A0"/>
                </a:solidFill>
                <a:latin typeface="Tahoma" panose="020B0604030504040204" pitchFamily="34" charset="0"/>
                <a:ea typeface="Tahoma" panose="020B0604030504040204" pitchFamily="34" charset="0"/>
              </a:rPr>
              <a:t>وأليصابات</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4FFE02FF-BCBA-CFD8-367C-15B4EAB86B6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24DAED94-2E66-A38D-971E-E1AA7B78BD44}"/>
              </a:ext>
            </a:extLst>
          </p:cNvPr>
          <p:cNvCxnSpPr>
            <a:cxnSpLocks/>
          </p:cNvCxnSpPr>
          <p:nvPr/>
        </p:nvCxnSpPr>
        <p:spPr>
          <a:xfrm flipH="1">
            <a:off x="453224" y="302150"/>
            <a:ext cx="7952" cy="20004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E12731E-A184-8628-D972-B2107C815268}"/>
              </a:ext>
            </a:extLst>
          </p:cNvPr>
          <p:cNvCxnSpPr>
            <a:cxnSpLocks/>
          </p:cNvCxnSpPr>
          <p:nvPr/>
        </p:nvCxnSpPr>
        <p:spPr>
          <a:xfrm>
            <a:off x="4572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B5539CC7-55C0-9BD5-38F0-B17A0B799BF0}"/>
              </a:ext>
            </a:extLst>
          </p:cNvPr>
          <p:cNvCxnSpPr>
            <a:cxnSpLocks/>
          </p:cNvCxnSpPr>
          <p:nvPr/>
        </p:nvCxnSpPr>
        <p:spPr>
          <a:xfrm flipH="1">
            <a:off x="453225" y="6551875"/>
            <a:ext cx="528031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B18F5D0-2151-1250-F8EF-AD119F9EF091}"/>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49B6BCA-11B6-9498-FF63-A8F7556BA6BD}"/>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13006C5-6EB1-4488-7CF0-7B1DA0403017}"/>
              </a:ext>
            </a:extLst>
          </p:cNvPr>
          <p:cNvPicPr>
            <a:picLocks noChangeAspect="1"/>
          </p:cNvPicPr>
          <p:nvPr/>
        </p:nvPicPr>
        <p:blipFill rotWithShape="1">
          <a:blip r:embed="rId3"/>
          <a:srcRect l="20364" t="27388" r="24280" b="30630"/>
          <a:stretch/>
        </p:blipFill>
        <p:spPr>
          <a:xfrm>
            <a:off x="5805106" y="440739"/>
            <a:ext cx="6090046" cy="3265891"/>
          </a:xfrm>
          <a:prstGeom prst="rect">
            <a:avLst/>
          </a:prstGeom>
        </p:spPr>
      </p:pic>
    </p:spTree>
    <p:extLst>
      <p:ext uri="{BB962C8B-B14F-4D97-AF65-F5344CB8AC3E}">
        <p14:creationId xmlns:p14="http://schemas.microsoft.com/office/powerpoint/2010/main" val="2795601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434706"/>
            <a:ext cx="5805370" cy="243143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7200" dirty="0">
                <a:ln/>
                <a:solidFill>
                  <a:srgbClr val="7030A0"/>
                </a:solidFill>
                <a:latin typeface="Tahoma" panose="020B0604030504040204" pitchFamily="34" charset="0"/>
                <a:ea typeface="Tahoma" panose="020B0604030504040204" pitchFamily="34" charset="0"/>
              </a:rPr>
              <a:t>يلاّ يلاّ</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يلا يلا">
            <a:hlinkClick r:id="" action="ppaction://media"/>
            <a:extLst>
              <a:ext uri="{FF2B5EF4-FFF2-40B4-BE49-F238E27FC236}">
                <a16:creationId xmlns:a16="http://schemas.microsoft.com/office/drawing/2014/main" id="{6356425A-F5FB-4F6D-83B4-44BFBD593D5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831411" y="671308"/>
            <a:ext cx="609600" cy="609600"/>
          </a:xfrm>
          <a:prstGeom prst="rect">
            <a:avLst/>
          </a:prstGeom>
        </p:spPr>
      </p:pic>
    </p:spTree>
    <p:extLst>
      <p:ext uri="{BB962C8B-B14F-4D97-AF65-F5344CB8AC3E}">
        <p14:creationId xmlns:p14="http://schemas.microsoft.com/office/powerpoint/2010/main" val="19989234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9149" y="1849692"/>
            <a:ext cx="10913701" cy="2460738"/>
          </a:xfrm>
          <a:prstGeom prst="rect">
            <a:avLst/>
          </a:prstGeom>
        </p:spPr>
        <p:txBody>
          <a:bodyPr wrap="square">
            <a:spAutoFit/>
          </a:bodyPr>
          <a:lstStyle/>
          <a:p>
            <a:pPr marL="0" marR="0" algn="ctr" rtl="1">
              <a:lnSpc>
                <a:spcPct val="150000"/>
              </a:lnSpc>
              <a:spcBef>
                <a:spcPts val="0"/>
              </a:spcBef>
              <a:spcAft>
                <a:spcPts val="240"/>
              </a:spcAft>
            </a:pPr>
            <a:r>
              <a:rPr lang="ar-LB" sz="5400" b="1" dirty="0">
                <a:solidFill>
                  <a:srgbClr val="273582"/>
                </a:solidFill>
                <a:effectLst/>
                <a:latin typeface="Times New Roman" panose="02020603050405020304" pitchFamily="18" charset="0"/>
                <a:ea typeface="Times New Roman" panose="02020603050405020304" pitchFamily="18" charset="0"/>
              </a:rPr>
              <a:t>(</a:t>
            </a:r>
            <a:r>
              <a:rPr lang="ar-SA" sz="5400" b="1" dirty="0">
                <a:solidFill>
                  <a:srgbClr val="273582"/>
                </a:solidFill>
                <a:effectLst/>
                <a:latin typeface="Times New Roman" panose="02020603050405020304" pitchFamily="18" charset="0"/>
                <a:ea typeface="Times New Roman" panose="02020603050405020304" pitchFamily="18" charset="0"/>
              </a:rPr>
              <a:t>يلا يلا يا اولاد سمعوني بوضوح</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هيدا احلى عيد بالكون لانه عيد يسوع)</a:t>
            </a:r>
            <a:r>
              <a:rPr lang="en-US" sz="5400" b="1" dirty="0">
                <a:solidFill>
                  <a:srgbClr val="273582"/>
                </a:solidFill>
                <a:effectLst/>
                <a:latin typeface="Times New Roman" panose="02020603050405020304" pitchFamily="18" charset="0"/>
                <a:ea typeface="Times New Roman" panose="02020603050405020304" pitchFamily="18" charset="0"/>
              </a:rPr>
              <a:t> ٢</a:t>
            </a:r>
          </a:p>
        </p:txBody>
      </p:sp>
    </p:spTree>
    <p:extLst>
      <p:ext uri="{BB962C8B-B14F-4D97-AF65-F5344CB8AC3E}">
        <p14:creationId xmlns:p14="http://schemas.microsoft.com/office/powerpoint/2010/main" val="17406105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9149" y="1845113"/>
            <a:ext cx="10913701" cy="2457019"/>
          </a:xfrm>
          <a:prstGeom prst="rect">
            <a:avLst/>
          </a:prstGeom>
        </p:spPr>
        <p:txBody>
          <a:bodyPr wrap="square">
            <a:spAutoFit/>
          </a:bodyPr>
          <a:lstStyle/>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إجوا المجوس لعند يسوع من محل بعيد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لحتى يقدموا هدايا ويسجدوا بخشوع </a:t>
            </a:r>
          </a:p>
        </p:txBody>
      </p:sp>
    </p:spTree>
    <p:extLst>
      <p:ext uri="{BB962C8B-B14F-4D97-AF65-F5344CB8AC3E}">
        <p14:creationId xmlns:p14="http://schemas.microsoft.com/office/powerpoint/2010/main" val="6926772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453225" y="1853411"/>
            <a:ext cx="10913701" cy="2457019"/>
          </a:xfrm>
          <a:prstGeom prst="rect">
            <a:avLst/>
          </a:prstGeom>
        </p:spPr>
        <p:txBody>
          <a:bodyPr wrap="square">
            <a:spAutoFit/>
          </a:bodyPr>
          <a:lstStyle/>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إيجا ملايكة كتار كتير وظهروا للرعاة </a:t>
            </a:r>
            <a:endParaRPr lang="ar-SA" sz="24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المجد لله في الاعالي وعلى الارض السلام</a:t>
            </a:r>
          </a:p>
        </p:txBody>
      </p:sp>
    </p:spTree>
    <p:extLst>
      <p:ext uri="{BB962C8B-B14F-4D97-AF65-F5344CB8AC3E}">
        <p14:creationId xmlns:p14="http://schemas.microsoft.com/office/powerpoint/2010/main" val="14642933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9149" y="1616221"/>
            <a:ext cx="10913701" cy="2460738"/>
          </a:xfrm>
          <a:prstGeom prst="rect">
            <a:avLst/>
          </a:prstGeom>
        </p:spPr>
        <p:txBody>
          <a:bodyPr wrap="square">
            <a:spAutoFit/>
          </a:bodyPr>
          <a:lstStyle/>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يلا كلنا بصوت عالي من منقوله ليسوع </a:t>
            </a:r>
          </a:p>
          <a:p>
            <a:pPr marL="0" marR="0" algn="ctr" rtl="1">
              <a:lnSpc>
                <a:spcPct val="150000"/>
              </a:lnSpc>
              <a:spcBef>
                <a:spcPts val="0"/>
              </a:spcBef>
              <a:spcAft>
                <a:spcPts val="240"/>
              </a:spcAft>
            </a:pPr>
            <a:r>
              <a:rPr lang="ar-LB" sz="5400" b="1" dirty="0">
                <a:solidFill>
                  <a:srgbClr val="273582"/>
                </a:solidFill>
                <a:effectLst/>
                <a:latin typeface="Times New Roman" panose="02020603050405020304" pitchFamily="18" charset="0"/>
                <a:ea typeface="Times New Roman" panose="02020603050405020304" pitchFamily="18" charset="0"/>
              </a:rPr>
              <a:t>(</a:t>
            </a:r>
            <a:r>
              <a:rPr lang="ar-SA" sz="5400" b="1" dirty="0">
                <a:solidFill>
                  <a:srgbClr val="273582"/>
                </a:solidFill>
                <a:effectLst/>
                <a:latin typeface="Times New Roman" panose="02020603050405020304" pitchFamily="18" charset="0"/>
                <a:ea typeface="Times New Roman" panose="02020603050405020304" pitchFamily="18" charset="0"/>
              </a:rPr>
              <a:t>بدي حبك يا يسوع طول ما انا موجود</a:t>
            </a:r>
            <a:r>
              <a:rPr lang="ar-LB" sz="5400" b="1" dirty="0">
                <a:solidFill>
                  <a:srgbClr val="273582"/>
                </a:solidFill>
                <a:effectLst/>
                <a:latin typeface="Times New Roman" panose="02020603050405020304" pitchFamily="18" charset="0"/>
                <a:ea typeface="Times New Roman" panose="02020603050405020304" pitchFamily="18" charset="0"/>
              </a:rPr>
              <a:t>)</a:t>
            </a:r>
            <a:r>
              <a:rPr lang="en-US" sz="5400" b="1" dirty="0">
                <a:solidFill>
                  <a:srgbClr val="273582"/>
                </a:solidFill>
                <a:effectLst/>
                <a:latin typeface="Times New Roman" panose="02020603050405020304" pitchFamily="18" charset="0"/>
                <a:ea typeface="Times New Roman" panose="02020603050405020304" pitchFamily="18" charset="0"/>
              </a:rPr>
              <a:t> ٢</a:t>
            </a:r>
            <a:endParaRPr lang="ar-SA" sz="5400" b="1" dirty="0">
              <a:solidFill>
                <a:srgbClr val="273582"/>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855667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108013" y="903964"/>
            <a:ext cx="5805370" cy="224676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endParaRPr lang="en-US" sz="8000" b="1" dirty="0">
              <a:ln/>
              <a:solidFill>
                <a:srgbClr val="00B050"/>
              </a:solidFill>
              <a:latin typeface="Tahoma" panose="020B0604030504040204" pitchFamily="34" charset="0"/>
              <a:ea typeface="Tahoma" panose="020B0604030504040204" pitchFamily="34" charset="0"/>
            </a:endParaRPr>
          </a:p>
          <a:p>
            <a:pPr algn="ctr"/>
            <a:r>
              <a:rPr lang="ar-LB" sz="6000" b="0" i="0" dirty="0">
                <a:solidFill>
                  <a:srgbClr val="7030A0"/>
                </a:solidFill>
                <a:effectLst/>
                <a:latin typeface="Tahoma" panose="020B0604030504040204" pitchFamily="34" charset="0"/>
                <a:ea typeface="Tahoma" panose="020B0604030504040204" pitchFamily="34" charset="0"/>
              </a:rPr>
              <a:t>مين هو ملك السما </a:t>
            </a:r>
            <a:endParaRPr lang="ar-SA" sz="6000" b="1"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Min houwe malik el sama">
            <a:hlinkClick r:id="" action="ppaction://media"/>
            <a:extLst>
              <a:ext uri="{FF2B5EF4-FFF2-40B4-BE49-F238E27FC236}">
                <a16:creationId xmlns:a16="http://schemas.microsoft.com/office/drawing/2014/main" id="{C35ADA5F-72AA-48E7-809D-66B5AB0D393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933537" y="701675"/>
            <a:ext cx="609600" cy="609600"/>
          </a:xfrm>
          <a:prstGeom prst="rect">
            <a:avLst/>
          </a:prstGeom>
        </p:spPr>
      </p:pic>
    </p:spTree>
    <p:extLst>
      <p:ext uri="{BB962C8B-B14F-4D97-AF65-F5344CB8AC3E}">
        <p14:creationId xmlns:p14="http://schemas.microsoft.com/office/powerpoint/2010/main" val="37718888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3">
                <p:cTn id="7" fill="hold" display="0">
                  <p:stCondLst>
                    <p:cond delay="indefinite"/>
                  </p:stCondLst>
                  <p:endCondLst>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491441"/>
            <a:ext cx="9159203" cy="5720540"/>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(مين هو ملك السما مين هو ملك الارض</a:t>
            </a:r>
          </a:p>
          <a:p>
            <a:pPr algn="ctr" rtl="1">
              <a:lnSpc>
                <a:spcPct val="150000"/>
              </a:lnSpc>
            </a:pPr>
            <a:r>
              <a:rPr lang="ar-LB" sz="5000" b="1" i="0" dirty="0">
                <a:solidFill>
                  <a:srgbClr val="273582"/>
                </a:solidFill>
                <a:effectLst/>
                <a:latin typeface="Tahoma" panose="020B0604030504040204" pitchFamily="34" charset="0"/>
              </a:rPr>
              <a:t> مين هو ملك العالم كله هو ملكي </a:t>
            </a:r>
          </a:p>
          <a:p>
            <a:pPr algn="ctr" rtl="1">
              <a:lnSpc>
                <a:spcPct val="150000"/>
              </a:lnSpc>
            </a:pPr>
            <a:r>
              <a:rPr lang="ar-LB" sz="5000" b="1" i="0" dirty="0">
                <a:solidFill>
                  <a:srgbClr val="273582"/>
                </a:solidFill>
                <a:effectLst/>
                <a:latin typeface="Tahoma" panose="020B0604030504040204" pitchFamily="34" charset="0"/>
              </a:rPr>
              <a:t>ي س و ع ..... يسوع</a:t>
            </a:r>
          </a:p>
          <a:p>
            <a:pPr algn="ctr" rtl="1">
              <a:lnSpc>
                <a:spcPct val="150000"/>
              </a:lnSpc>
            </a:pPr>
            <a:r>
              <a:rPr lang="ar-LB" sz="5000" b="1" i="0" dirty="0">
                <a:solidFill>
                  <a:srgbClr val="273582"/>
                </a:solidFill>
                <a:effectLst/>
                <a:latin typeface="Tahoma" panose="020B0604030504040204" pitchFamily="34" charset="0"/>
              </a:rPr>
              <a:t> هو ملك الملوك </a:t>
            </a:r>
          </a:p>
          <a:p>
            <a:pPr algn="ctr" rtl="1">
              <a:lnSpc>
                <a:spcPct val="150000"/>
              </a:lnSpc>
            </a:pPr>
            <a:r>
              <a:rPr lang="ar-LB" sz="5000" b="1" i="0" dirty="0">
                <a:solidFill>
                  <a:srgbClr val="273582"/>
                </a:solidFill>
                <a:effectLst/>
                <a:latin typeface="Tahoma" panose="020B0604030504040204" pitchFamily="34" charset="0"/>
              </a:rPr>
              <a:t>هو ملك العالم كله هو ملكي)٢</a:t>
            </a:r>
          </a:p>
        </p:txBody>
      </p:sp>
    </p:spTree>
    <p:extLst>
      <p:ext uri="{BB962C8B-B14F-4D97-AF65-F5344CB8AC3E}">
        <p14:creationId xmlns:p14="http://schemas.microsoft.com/office/powerpoint/2010/main" val="7926592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462602" y="371750"/>
            <a:ext cx="9159203" cy="5720540"/>
          </a:xfrm>
          <a:prstGeom prst="rect">
            <a:avLst/>
          </a:prstGeom>
        </p:spPr>
        <p:txBody>
          <a:bodyPr wrap="square">
            <a:spAutoFit/>
          </a:bodyPr>
          <a:lstStyle/>
          <a:p>
            <a:pPr algn="ctr" rtl="1">
              <a:lnSpc>
                <a:spcPct val="150000"/>
              </a:lnSpc>
            </a:pPr>
            <a:r>
              <a:rPr lang="ar-LB" sz="5000" b="1" i="0" dirty="0">
                <a:solidFill>
                  <a:srgbClr val="273582"/>
                </a:solidFill>
                <a:effectLst/>
                <a:latin typeface="Tahoma" panose="020B0604030504040204" pitchFamily="34" charset="0"/>
              </a:rPr>
              <a:t>(يسوع ملك السما يسوع ملك الارض</a:t>
            </a:r>
          </a:p>
          <a:p>
            <a:pPr algn="ctr" rtl="1">
              <a:lnSpc>
                <a:spcPct val="150000"/>
              </a:lnSpc>
            </a:pPr>
            <a:r>
              <a:rPr lang="ar-LB" sz="5000" b="1" i="0" dirty="0">
                <a:solidFill>
                  <a:srgbClr val="273582"/>
                </a:solidFill>
                <a:effectLst/>
                <a:latin typeface="Tahoma" panose="020B0604030504040204" pitchFamily="34" charset="0"/>
              </a:rPr>
              <a:t>  يسوع ملك العالم كله ويسوع ملكي </a:t>
            </a:r>
          </a:p>
          <a:p>
            <a:pPr algn="ctr" rtl="1">
              <a:lnSpc>
                <a:spcPct val="150000"/>
              </a:lnSpc>
            </a:pPr>
            <a:r>
              <a:rPr lang="ar-LB" sz="5000" b="1" i="0" dirty="0">
                <a:solidFill>
                  <a:srgbClr val="273582"/>
                </a:solidFill>
                <a:effectLst/>
                <a:latin typeface="Tahoma" panose="020B0604030504040204" pitchFamily="34" charset="0"/>
              </a:rPr>
              <a:t>ي س و ع ..... يسوع</a:t>
            </a:r>
          </a:p>
          <a:p>
            <a:pPr algn="ctr" rtl="1">
              <a:lnSpc>
                <a:spcPct val="150000"/>
              </a:lnSpc>
            </a:pPr>
            <a:r>
              <a:rPr lang="ar-LB" sz="5000" b="1" i="0" dirty="0">
                <a:solidFill>
                  <a:srgbClr val="273582"/>
                </a:solidFill>
                <a:effectLst/>
                <a:latin typeface="Tahoma" panose="020B0604030504040204" pitchFamily="34" charset="0"/>
              </a:rPr>
              <a:t> هو ملك الملوك </a:t>
            </a:r>
          </a:p>
          <a:p>
            <a:pPr algn="ctr" rtl="1">
              <a:lnSpc>
                <a:spcPct val="150000"/>
              </a:lnSpc>
            </a:pPr>
            <a:r>
              <a:rPr lang="ar-LB" sz="5000" b="1" i="0" dirty="0">
                <a:solidFill>
                  <a:srgbClr val="273582"/>
                </a:solidFill>
                <a:effectLst/>
                <a:latin typeface="Tahoma" panose="020B0604030504040204" pitchFamily="34" charset="0"/>
              </a:rPr>
              <a:t>يسوع ملك العالم كله ويسوع ملكي)٢</a:t>
            </a:r>
          </a:p>
        </p:txBody>
      </p:sp>
    </p:spTree>
    <p:extLst>
      <p:ext uri="{BB962C8B-B14F-4D97-AF65-F5344CB8AC3E}">
        <p14:creationId xmlns:p14="http://schemas.microsoft.com/office/powerpoint/2010/main" val="14031129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326951" y="1240834"/>
            <a:ext cx="5805370" cy="243143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7200" b="0" i="0" dirty="0">
                <a:solidFill>
                  <a:srgbClr val="7030A0"/>
                </a:solidFill>
                <a:effectLst/>
                <a:latin typeface="Tahoma" panose="020B0604030504040204" pitchFamily="34" charset="0"/>
              </a:rPr>
              <a:t>حبّك بحيَّر </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7obak be7ayar">
            <a:hlinkClick r:id="" action="ppaction://media"/>
            <a:extLst>
              <a:ext uri="{FF2B5EF4-FFF2-40B4-BE49-F238E27FC236}">
                <a16:creationId xmlns:a16="http://schemas.microsoft.com/office/drawing/2014/main" id="{3D8DFE30-9312-45B3-B367-D76D1B5217F7}"/>
              </a:ext>
            </a:extLst>
          </p:cNvPr>
          <p:cNvPicPr>
            <a:picLocks noChangeAspect="1"/>
          </p:cNvPicPr>
          <p:nvPr>
            <a:audioFile r:link="rId1"/>
            <p:extLst>
              <p:ext uri="{DAA4B4D4-6D71-4841-9C94-3DE7FCFB9230}">
                <p14:media xmlns:p14="http://schemas.microsoft.com/office/powerpoint/2010/main" r:embed="rId2">
                  <p14:trim end="19146"/>
                </p14:media>
              </p:ext>
            </p:extLst>
          </p:nvPr>
        </p:nvPicPr>
        <p:blipFill>
          <a:blip r:embed="rId6"/>
          <a:stretch>
            <a:fillRect/>
          </a:stretch>
        </p:blipFill>
        <p:spPr>
          <a:xfrm>
            <a:off x="10685497" y="651853"/>
            <a:ext cx="609600" cy="609600"/>
          </a:xfrm>
          <a:prstGeom prst="rect">
            <a:avLst/>
          </a:prstGeom>
        </p:spPr>
      </p:pic>
    </p:spTree>
    <p:extLst>
      <p:ext uri="{BB962C8B-B14F-4D97-AF65-F5344CB8AC3E}">
        <p14:creationId xmlns:p14="http://schemas.microsoft.com/office/powerpoint/2010/main" val="7820895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5">
                <p:cTn id="7"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339608"/>
            <a:ext cx="9159203" cy="6060826"/>
          </a:xfrm>
          <a:prstGeom prst="rect">
            <a:avLst/>
          </a:prstGeom>
        </p:spPr>
        <p:txBody>
          <a:bodyPr wrap="square">
            <a:spAutoFit/>
          </a:bodyPr>
          <a:lstStyle/>
          <a:p>
            <a:pPr algn="ctr" rtl="1">
              <a:lnSpc>
                <a:spcPct val="150000"/>
              </a:lnSpc>
            </a:pPr>
            <a:r>
              <a:rPr lang="en-US" sz="4400" i="0" dirty="0">
                <a:solidFill>
                  <a:srgbClr val="273582"/>
                </a:solidFill>
                <a:effectLst/>
                <a:latin typeface="Tahoma" panose="020B0604030504040204" pitchFamily="34" charset="0"/>
              </a:rPr>
              <a:t>)</a:t>
            </a:r>
            <a:r>
              <a:rPr lang="ar-LB" sz="4400" b="1" i="0" dirty="0">
                <a:solidFill>
                  <a:srgbClr val="273582"/>
                </a:solidFill>
                <a:effectLst/>
                <a:latin typeface="Tahoma" panose="020B0604030504040204" pitchFamily="34" charset="0"/>
              </a:rPr>
              <a:t>حبك بيحير</a:t>
            </a:r>
            <a:br>
              <a:rPr lang="ar-LB" sz="4400" b="1" dirty="0">
                <a:solidFill>
                  <a:srgbClr val="273582"/>
                </a:solidFill>
              </a:rPr>
            </a:br>
            <a:r>
              <a:rPr lang="ar-LB" sz="4400" b="1" i="0" dirty="0">
                <a:solidFill>
                  <a:srgbClr val="273582"/>
                </a:solidFill>
                <a:effectLst/>
                <a:latin typeface="Tahoma" panose="020B0604030504040204" pitchFamily="34" charset="0"/>
              </a:rPr>
              <a:t>جيت طفل صغير</a:t>
            </a:r>
            <a:br>
              <a:rPr lang="ar-LB" sz="4400" b="1" dirty="0">
                <a:solidFill>
                  <a:srgbClr val="273582"/>
                </a:solidFill>
              </a:rPr>
            </a:br>
            <a:r>
              <a:rPr lang="ar-LB" sz="4400" b="1" i="0" dirty="0">
                <a:solidFill>
                  <a:srgbClr val="273582"/>
                </a:solidFill>
                <a:effectLst/>
                <a:latin typeface="Tahoma" panose="020B0604030504040204" pitchFamily="34" charset="0"/>
              </a:rPr>
              <a:t>لارضنا</a:t>
            </a:r>
            <a:br>
              <a:rPr lang="ar-LB" sz="4400" b="1" dirty="0">
                <a:solidFill>
                  <a:srgbClr val="273582"/>
                </a:solidFill>
              </a:rPr>
            </a:br>
            <a:r>
              <a:rPr lang="ar-LB" sz="4400" b="1" i="0" dirty="0">
                <a:solidFill>
                  <a:srgbClr val="273582"/>
                </a:solidFill>
                <a:effectLst/>
                <a:latin typeface="Tahoma" panose="020B0604030504040204" pitchFamily="34" charset="0"/>
              </a:rPr>
              <a:t>احضان بتشيلك</a:t>
            </a:r>
            <a:br>
              <a:rPr lang="ar-LB" sz="4400" b="1" dirty="0">
                <a:solidFill>
                  <a:srgbClr val="273582"/>
                </a:solidFill>
              </a:rPr>
            </a:br>
            <a:r>
              <a:rPr lang="ar-LB" sz="4400" b="1" i="0" dirty="0">
                <a:solidFill>
                  <a:srgbClr val="273582"/>
                </a:solidFill>
                <a:effectLst/>
                <a:latin typeface="Tahoma" panose="020B0604030504040204" pitchFamily="34" charset="0"/>
              </a:rPr>
              <a:t>وهدايا تجيلك</a:t>
            </a:r>
            <a:br>
              <a:rPr lang="ar-LB" sz="4400" b="1" dirty="0">
                <a:solidFill>
                  <a:srgbClr val="273582"/>
                </a:solidFill>
              </a:rPr>
            </a:br>
            <a:r>
              <a:rPr lang="ar-LB" sz="4400" b="1" i="0" dirty="0">
                <a:solidFill>
                  <a:srgbClr val="273582"/>
                </a:solidFill>
                <a:effectLst/>
                <a:latin typeface="Tahoma" panose="020B0604030504040204" pitchFamily="34" charset="0"/>
              </a:rPr>
              <a:t>زيينا</a:t>
            </a:r>
            <a:r>
              <a:rPr lang="en-US" sz="4400" i="0" dirty="0">
                <a:solidFill>
                  <a:srgbClr val="273582"/>
                </a:solidFill>
                <a:effectLst/>
                <a:latin typeface="Tahoma" panose="020B0604030504040204" pitchFamily="34" charset="0"/>
              </a:rPr>
              <a:t>(</a:t>
            </a:r>
            <a:r>
              <a:rPr lang="en-US" sz="4400" b="1" i="0" dirty="0">
                <a:solidFill>
                  <a:srgbClr val="273582"/>
                </a:solidFill>
                <a:effectLst/>
                <a:latin typeface="Arial" panose="020B0604020202020204" pitchFamily="34" charset="0"/>
                <a:cs typeface="Arial" panose="020B0604020202020204" pitchFamily="34" charset="0"/>
              </a:rPr>
              <a:t>٢</a:t>
            </a:r>
            <a:endParaRPr lang="ar-LB" sz="4400" b="1" i="0" dirty="0">
              <a:solidFill>
                <a:srgbClr val="273582"/>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72047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60636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DA6F6DF2-A798-5A42-BCE5-B2B2937DA8AB}"/>
              </a:ext>
            </a:extLst>
          </p:cNvPr>
          <p:cNvSpPr/>
          <p:nvPr/>
        </p:nvSpPr>
        <p:spPr>
          <a:xfrm>
            <a:off x="4469921" y="250677"/>
            <a:ext cx="2829622"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7030A0"/>
                </a:solidFill>
                <a:latin typeface="Tahoma" panose="020B0604030504040204" pitchFamily="34" charset="0"/>
                <a:ea typeface="Tahoma" panose="020B0604030504040204" pitchFamily="34" charset="0"/>
              </a:rPr>
              <a:t>ترحيب</a:t>
            </a:r>
            <a:endParaRPr lang="en-US" sz="8000" b="1" dirty="0">
              <a:ln/>
              <a:solidFill>
                <a:srgbClr val="7030A0"/>
              </a:solidFill>
              <a:latin typeface="Tahoma" panose="020B0604030504040204" pitchFamily="34" charset="0"/>
              <a:ea typeface="Tahoma" panose="020B0604030504040204" pitchFamily="34" charset="0"/>
            </a:endParaRPr>
          </a:p>
        </p:txBody>
      </p:sp>
      <p:pic>
        <p:nvPicPr>
          <p:cNvPr id="5" name="Picture 4" descr="A group of kids posing for a photo&#10;&#10;Description automatically generated with medium confidence">
            <a:extLst>
              <a:ext uri="{FF2B5EF4-FFF2-40B4-BE49-F238E27FC236}">
                <a16:creationId xmlns:a16="http://schemas.microsoft.com/office/drawing/2014/main" id="{DFB1D0A1-0E39-4A0C-8E19-9C4CE2819A3A}"/>
              </a:ext>
            </a:extLst>
          </p:cNvPr>
          <p:cNvPicPr>
            <a:picLocks noChangeAspect="1"/>
          </p:cNvPicPr>
          <p:nvPr/>
        </p:nvPicPr>
        <p:blipFill>
          <a:blip r:embed="rId3"/>
          <a:stretch>
            <a:fillRect/>
          </a:stretch>
        </p:blipFill>
        <p:spPr>
          <a:xfrm>
            <a:off x="3558882" y="1820337"/>
            <a:ext cx="5001416" cy="4614663"/>
          </a:xfrm>
          <a:prstGeom prst="rect">
            <a:avLst/>
          </a:prstGeom>
        </p:spPr>
      </p:pic>
      <p:pic>
        <p:nvPicPr>
          <p:cNvPr id="8" name="Picture 7">
            <a:extLst>
              <a:ext uri="{FF2B5EF4-FFF2-40B4-BE49-F238E27FC236}">
                <a16:creationId xmlns:a16="http://schemas.microsoft.com/office/drawing/2014/main" id="{E6D5FF40-C04C-4D3B-9CB3-89C7F67E2E36}"/>
              </a:ext>
            </a:extLst>
          </p:cNvPr>
          <p:cNvPicPr>
            <a:picLocks noChangeAspect="1"/>
          </p:cNvPicPr>
          <p:nvPr/>
        </p:nvPicPr>
        <p:blipFill>
          <a:blip r:embed="rId4"/>
          <a:stretch>
            <a:fillRect/>
          </a:stretch>
        </p:blipFill>
        <p:spPr>
          <a:xfrm>
            <a:off x="3732005" y="2072385"/>
            <a:ext cx="4727989" cy="1461545"/>
          </a:xfrm>
          <a:prstGeom prst="rect">
            <a:avLst/>
          </a:prstGeom>
        </p:spPr>
      </p:pic>
      <p:pic>
        <p:nvPicPr>
          <p:cNvPr id="4" name="Picture 3">
            <a:extLst>
              <a:ext uri="{FF2B5EF4-FFF2-40B4-BE49-F238E27FC236}">
                <a16:creationId xmlns:a16="http://schemas.microsoft.com/office/drawing/2014/main" id="{A88BEF34-90F1-1DD1-8825-0D5F350A9750}"/>
              </a:ext>
            </a:extLst>
          </p:cNvPr>
          <p:cNvPicPr>
            <a:picLocks noChangeAspect="1"/>
          </p:cNvPicPr>
          <p:nvPr/>
        </p:nvPicPr>
        <p:blipFill>
          <a:blip r:embed="rId5"/>
          <a:stretch>
            <a:fillRect/>
          </a:stretch>
        </p:blipFill>
        <p:spPr>
          <a:xfrm>
            <a:off x="8633117" y="0"/>
            <a:ext cx="3558883" cy="2626455"/>
          </a:xfrm>
          <a:prstGeom prst="rect">
            <a:avLst/>
          </a:prstGeom>
        </p:spPr>
      </p:pic>
    </p:spTree>
    <p:extLst>
      <p:ext uri="{BB962C8B-B14F-4D97-AF65-F5344CB8AC3E}">
        <p14:creationId xmlns:p14="http://schemas.microsoft.com/office/powerpoint/2010/main" val="1900258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516398" y="326003"/>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لاكن يسوع من غير ولا خطيه</a:t>
            </a:r>
            <a:br>
              <a:rPr lang="ar-LB" sz="5400" b="1" dirty="0">
                <a:solidFill>
                  <a:srgbClr val="273582"/>
                </a:solidFill>
              </a:rPr>
            </a:br>
            <a:r>
              <a:rPr lang="ar-LB" sz="5400" b="1" i="0" dirty="0">
                <a:solidFill>
                  <a:srgbClr val="273582"/>
                </a:solidFill>
                <a:effectLst/>
                <a:latin typeface="Tahoma" panose="020B0604030504040204" pitchFamily="34" charset="0"/>
              </a:rPr>
              <a:t>عيشت معانا في دنيتنا ديَّ</a:t>
            </a:r>
            <a:br>
              <a:rPr lang="ar-LB" sz="5400" b="1" dirty="0">
                <a:solidFill>
                  <a:srgbClr val="273582"/>
                </a:solidFill>
              </a:rPr>
            </a:br>
            <a:r>
              <a:rPr lang="ar-LB" sz="5400" b="1" i="0" dirty="0">
                <a:solidFill>
                  <a:srgbClr val="273582"/>
                </a:solidFill>
                <a:effectLst/>
                <a:latin typeface="Tahoma" panose="020B0604030504040204" pitchFamily="34" charset="0"/>
              </a:rPr>
              <a:t>تعالي نضف قلبي و اسكن فيه</a:t>
            </a:r>
            <a:br>
              <a:rPr lang="ar-LB" sz="5400" b="1" dirty="0">
                <a:solidFill>
                  <a:srgbClr val="273582"/>
                </a:solidFill>
              </a:rPr>
            </a:br>
            <a:r>
              <a:rPr lang="ar-LB" sz="5400" b="1" i="0" dirty="0">
                <a:solidFill>
                  <a:srgbClr val="273582"/>
                </a:solidFill>
                <a:effectLst/>
                <a:latin typeface="Tahoma" panose="020B0604030504040204" pitchFamily="34" charset="0"/>
              </a:rPr>
              <a:t>ويكون ميلادك ياربي فيه</a:t>
            </a:r>
            <a:endParaRPr lang="ar-LB" sz="5000" b="1" i="0" dirty="0">
              <a:solidFill>
                <a:srgbClr val="273582"/>
              </a:solidFill>
              <a:effectLst/>
              <a:latin typeface="Tahoma" panose="020B0604030504040204" pitchFamily="34" charset="0"/>
            </a:endParaRPr>
          </a:p>
        </p:txBody>
      </p:sp>
      <p:sp>
        <p:nvSpPr>
          <p:cNvPr id="10" name="TextBox 9">
            <a:extLst>
              <a:ext uri="{FF2B5EF4-FFF2-40B4-BE49-F238E27FC236}">
                <a16:creationId xmlns:a16="http://schemas.microsoft.com/office/drawing/2014/main" id="{2B57F2B7-BFFB-4824-9D42-7EF02B56C203}"/>
              </a:ext>
            </a:extLst>
          </p:cNvPr>
          <p:cNvSpPr txBox="1"/>
          <p:nvPr/>
        </p:nvSpPr>
        <p:spPr>
          <a:xfrm>
            <a:off x="4713591" y="5349997"/>
            <a:ext cx="2945049" cy="923330"/>
          </a:xfrm>
          <a:prstGeom prst="rect">
            <a:avLst/>
          </a:prstGeom>
          <a:noFill/>
        </p:spPr>
        <p:txBody>
          <a:bodyPr wrap="square">
            <a:spAutoFit/>
          </a:bodyPr>
          <a:lstStyle/>
          <a:p>
            <a:pPr algn="ctr"/>
            <a:r>
              <a:rPr lang="ar-LB" sz="5400" b="1" i="0" dirty="0">
                <a:solidFill>
                  <a:srgbClr val="273582"/>
                </a:solidFill>
                <a:effectLst/>
                <a:latin typeface="Tahoma" panose="020B0604030504040204" pitchFamily="34" charset="0"/>
              </a:rPr>
              <a:t>حبك</a:t>
            </a:r>
            <a:endParaRPr lang="en-US" sz="5400" dirty="0"/>
          </a:p>
        </p:txBody>
      </p:sp>
    </p:spTree>
    <p:extLst>
      <p:ext uri="{BB962C8B-B14F-4D97-AF65-F5344CB8AC3E}">
        <p14:creationId xmlns:p14="http://schemas.microsoft.com/office/powerpoint/2010/main" val="1648834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294200"/>
            <a:ext cx="9159203" cy="6060826"/>
          </a:xfrm>
          <a:prstGeom prst="rect">
            <a:avLst/>
          </a:prstGeom>
        </p:spPr>
        <p:txBody>
          <a:bodyPr wrap="square">
            <a:spAutoFit/>
          </a:bodyPr>
          <a:lstStyle/>
          <a:p>
            <a:pPr algn="ctr" rtl="1">
              <a:lnSpc>
                <a:spcPct val="150000"/>
              </a:lnSpc>
            </a:pPr>
            <a:r>
              <a:rPr lang="ar-LB" sz="4400" b="1" i="0" dirty="0">
                <a:solidFill>
                  <a:srgbClr val="273582"/>
                </a:solidFill>
                <a:effectLst/>
                <a:latin typeface="Tahoma" panose="020B0604030504040204" pitchFamily="34" charset="0"/>
              </a:rPr>
              <a:t>حبك بيحير</a:t>
            </a:r>
            <a:br>
              <a:rPr lang="ar-LB" sz="4400" b="1" dirty="0">
                <a:solidFill>
                  <a:srgbClr val="273582"/>
                </a:solidFill>
              </a:rPr>
            </a:br>
            <a:r>
              <a:rPr lang="ar-LB" sz="4400" b="1" i="0" dirty="0">
                <a:solidFill>
                  <a:srgbClr val="273582"/>
                </a:solidFill>
                <a:effectLst/>
                <a:latin typeface="Tahoma" panose="020B0604030504040204" pitchFamily="34" charset="0"/>
              </a:rPr>
              <a:t>جيت طفل صغير</a:t>
            </a:r>
            <a:br>
              <a:rPr lang="ar-LB" sz="4400" b="1" dirty="0">
                <a:solidFill>
                  <a:srgbClr val="273582"/>
                </a:solidFill>
              </a:rPr>
            </a:br>
            <a:r>
              <a:rPr lang="ar-LB" sz="4400" b="1" i="0" dirty="0">
                <a:solidFill>
                  <a:srgbClr val="273582"/>
                </a:solidFill>
                <a:effectLst/>
                <a:latin typeface="Tahoma" panose="020B0604030504040204" pitchFamily="34" charset="0"/>
              </a:rPr>
              <a:t>لارضنا</a:t>
            </a:r>
            <a:br>
              <a:rPr lang="ar-LB" sz="4400" b="1" dirty="0">
                <a:solidFill>
                  <a:srgbClr val="273582"/>
                </a:solidFill>
              </a:rPr>
            </a:br>
            <a:r>
              <a:rPr lang="ar-LB" sz="4400" b="1" i="0" dirty="0">
                <a:solidFill>
                  <a:srgbClr val="273582"/>
                </a:solidFill>
                <a:effectLst/>
                <a:latin typeface="Tahoma" panose="020B0604030504040204" pitchFamily="34" charset="0"/>
              </a:rPr>
              <a:t>احضان بتشيلك</a:t>
            </a:r>
            <a:br>
              <a:rPr lang="ar-LB" sz="4400" b="1" dirty="0">
                <a:solidFill>
                  <a:srgbClr val="273582"/>
                </a:solidFill>
              </a:rPr>
            </a:br>
            <a:r>
              <a:rPr lang="ar-LB" sz="4400" b="1" i="0" dirty="0">
                <a:solidFill>
                  <a:srgbClr val="273582"/>
                </a:solidFill>
                <a:effectLst/>
                <a:latin typeface="Tahoma" panose="020B0604030504040204" pitchFamily="34" charset="0"/>
              </a:rPr>
              <a:t>وهدايا تجيلك</a:t>
            </a:r>
            <a:br>
              <a:rPr lang="ar-LB" sz="4400" b="1" dirty="0">
                <a:solidFill>
                  <a:srgbClr val="273582"/>
                </a:solidFill>
              </a:rPr>
            </a:br>
            <a:r>
              <a:rPr lang="ar-LB" sz="4400" b="1" i="0" dirty="0">
                <a:solidFill>
                  <a:srgbClr val="273582"/>
                </a:solidFill>
                <a:effectLst/>
                <a:latin typeface="Tahoma" panose="020B0604030504040204" pitchFamily="34" charset="0"/>
              </a:rPr>
              <a:t>زيينا</a:t>
            </a:r>
          </a:p>
        </p:txBody>
      </p:sp>
    </p:spTree>
    <p:extLst>
      <p:ext uri="{BB962C8B-B14F-4D97-AF65-F5344CB8AC3E}">
        <p14:creationId xmlns:p14="http://schemas.microsoft.com/office/powerpoint/2010/main" val="8403541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10489" y="570814"/>
            <a:ext cx="9159203" cy="4924361"/>
          </a:xfrm>
          <a:prstGeom prst="rect">
            <a:avLst/>
          </a:prstGeom>
        </p:spPr>
        <p:txBody>
          <a:bodyPr wrap="square">
            <a:spAutoFit/>
          </a:bodyPr>
          <a:lstStyle/>
          <a:p>
            <a:pPr algn="ctr" rtl="1">
              <a:lnSpc>
                <a:spcPct val="150000"/>
              </a:lnSpc>
            </a:pPr>
            <a:r>
              <a:rPr lang="ar-LB" sz="5400" b="1" i="0" dirty="0">
                <a:solidFill>
                  <a:srgbClr val="273582"/>
                </a:solidFill>
                <a:effectLst/>
                <a:latin typeface="Tahoma" panose="020B0604030504040204" pitchFamily="34" charset="0"/>
              </a:rPr>
              <a:t>لاكن يسوع من غير ولا خطيه</a:t>
            </a:r>
            <a:br>
              <a:rPr lang="ar-LB" sz="5400" b="1" dirty="0">
                <a:solidFill>
                  <a:srgbClr val="273582"/>
                </a:solidFill>
              </a:rPr>
            </a:br>
            <a:r>
              <a:rPr lang="ar-LB" sz="5400" b="1" i="0" dirty="0">
                <a:solidFill>
                  <a:srgbClr val="273582"/>
                </a:solidFill>
                <a:effectLst/>
                <a:latin typeface="Tahoma" panose="020B0604030504040204" pitchFamily="34" charset="0"/>
              </a:rPr>
              <a:t>عيشت معانا في دنيتنا ديَّ</a:t>
            </a:r>
            <a:br>
              <a:rPr lang="ar-LB" sz="5400" b="1" dirty="0">
                <a:solidFill>
                  <a:srgbClr val="273582"/>
                </a:solidFill>
              </a:rPr>
            </a:br>
            <a:r>
              <a:rPr lang="ar-LB" sz="5400" b="1" i="0" dirty="0">
                <a:solidFill>
                  <a:srgbClr val="273582"/>
                </a:solidFill>
                <a:effectLst/>
                <a:latin typeface="Tahoma" panose="020B0604030504040204" pitchFamily="34" charset="0"/>
              </a:rPr>
              <a:t>تعالي نضف قلبي و اسكن فيه</a:t>
            </a:r>
            <a:br>
              <a:rPr lang="ar-LB" sz="5400" b="1" dirty="0">
                <a:solidFill>
                  <a:srgbClr val="273582"/>
                </a:solidFill>
              </a:rPr>
            </a:br>
            <a:r>
              <a:rPr lang="ar-LB" sz="5400" b="1" i="0" dirty="0">
                <a:solidFill>
                  <a:srgbClr val="273582"/>
                </a:solidFill>
                <a:effectLst/>
                <a:latin typeface="Tahoma" panose="020B0604030504040204" pitchFamily="34" charset="0"/>
              </a:rPr>
              <a:t>ويكون ميلادك ياربي فيه</a:t>
            </a:r>
            <a:endParaRPr lang="ar-LB" sz="5000" b="1" i="0" dirty="0">
              <a:solidFill>
                <a:srgbClr val="273582"/>
              </a:solidFill>
              <a:effectLst/>
              <a:latin typeface="Tahoma" panose="020B0604030504040204" pitchFamily="34" charset="0"/>
            </a:endParaRPr>
          </a:p>
        </p:txBody>
      </p:sp>
      <p:sp>
        <p:nvSpPr>
          <p:cNvPr id="10" name="TextBox 9">
            <a:extLst>
              <a:ext uri="{FF2B5EF4-FFF2-40B4-BE49-F238E27FC236}">
                <a16:creationId xmlns:a16="http://schemas.microsoft.com/office/drawing/2014/main" id="{07EEA415-0C0A-417B-A5A2-3F24CC9315C2}"/>
              </a:ext>
            </a:extLst>
          </p:cNvPr>
          <p:cNvSpPr txBox="1"/>
          <p:nvPr/>
        </p:nvSpPr>
        <p:spPr>
          <a:xfrm>
            <a:off x="5076671" y="5495175"/>
            <a:ext cx="2283569" cy="923330"/>
          </a:xfrm>
          <a:prstGeom prst="rect">
            <a:avLst/>
          </a:prstGeom>
          <a:noFill/>
        </p:spPr>
        <p:txBody>
          <a:bodyPr wrap="square">
            <a:spAutoFit/>
          </a:bodyPr>
          <a:lstStyle/>
          <a:p>
            <a:pPr algn="ctr"/>
            <a:r>
              <a:rPr lang="ar-LB" sz="5400" b="1" i="0" dirty="0">
                <a:solidFill>
                  <a:srgbClr val="273582"/>
                </a:solidFill>
                <a:effectLst/>
                <a:latin typeface="Tahoma" panose="020B0604030504040204" pitchFamily="34" charset="0"/>
              </a:rPr>
              <a:t>حبك</a:t>
            </a:r>
            <a:endParaRPr lang="en-US" sz="5400" dirty="0"/>
          </a:p>
        </p:txBody>
      </p:sp>
    </p:spTree>
    <p:extLst>
      <p:ext uri="{BB962C8B-B14F-4D97-AF65-F5344CB8AC3E}">
        <p14:creationId xmlns:p14="http://schemas.microsoft.com/office/powerpoint/2010/main" val="40534344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42988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8" name="Picture 7" descr="A picture containing box, room&#10;&#10;Description automatically generated">
            <a:extLst>
              <a:ext uri="{FF2B5EF4-FFF2-40B4-BE49-F238E27FC236}">
                <a16:creationId xmlns:a16="http://schemas.microsoft.com/office/drawing/2014/main" id="{0E125EEE-048A-8143-9D13-18A6CEEF6D2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206639" y="2259402"/>
            <a:ext cx="5352940" cy="4268330"/>
          </a:xfrm>
          <a:prstGeom prst="rect">
            <a:avLst/>
          </a:prstGeom>
        </p:spPr>
      </p:pic>
      <p:pic>
        <p:nvPicPr>
          <p:cNvPr id="4" name="Picture 3">
            <a:extLst>
              <a:ext uri="{FF2B5EF4-FFF2-40B4-BE49-F238E27FC236}">
                <a16:creationId xmlns:a16="http://schemas.microsoft.com/office/drawing/2014/main" id="{142F9858-AEE4-7F9E-9D57-8AF6EFC49F0B}"/>
              </a:ext>
            </a:extLst>
          </p:cNvPr>
          <p:cNvPicPr>
            <a:picLocks noChangeAspect="1"/>
          </p:cNvPicPr>
          <p:nvPr/>
        </p:nvPicPr>
        <p:blipFill>
          <a:blip r:embed="rId4"/>
          <a:stretch>
            <a:fillRect/>
          </a:stretch>
        </p:blipFill>
        <p:spPr>
          <a:xfrm>
            <a:off x="8511433" y="-71716"/>
            <a:ext cx="3680567" cy="2716258"/>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739403" y="689742"/>
            <a:ext cx="5939447" cy="156966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تحضير الدَّرس</a:t>
            </a:r>
            <a:endParaRPr lang="en-US" sz="9600" dirty="0">
              <a:ln/>
              <a:solidFill>
                <a:srgbClr val="7030A0"/>
              </a:solidFill>
              <a:latin typeface="Tahoma" panose="020B0604030504040204" pitchFamily="34" charset="0"/>
              <a:ea typeface="Tahoma" panose="020B0604030504040204" pitchFamily="34" charset="0"/>
            </a:endParaRPr>
          </a:p>
        </p:txBody>
      </p:sp>
    </p:spTree>
    <p:extLst>
      <p:ext uri="{BB962C8B-B14F-4D97-AF65-F5344CB8AC3E}">
        <p14:creationId xmlns:p14="http://schemas.microsoft.com/office/powerpoint/2010/main" val="268640681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A6F6DF2-A798-5A42-BCE5-B2B2937DA8AB}"/>
              </a:ext>
            </a:extLst>
          </p:cNvPr>
          <p:cNvSpPr/>
          <p:nvPr/>
        </p:nvSpPr>
        <p:spPr>
          <a:xfrm>
            <a:off x="3486721" y="362216"/>
            <a:ext cx="4818948" cy="2462213"/>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800" b="1" dirty="0">
                <a:ln/>
                <a:solidFill>
                  <a:srgbClr val="00B050"/>
                </a:solidFill>
                <a:latin typeface="Tahoma" panose="020B0604030504040204" pitchFamily="34" charset="0"/>
                <a:ea typeface="Tahoma" panose="020B0604030504040204" pitchFamily="34" charset="0"/>
              </a:rPr>
              <a:t>القصة</a:t>
            </a:r>
          </a:p>
          <a:p>
            <a:r>
              <a:rPr lang="ar-LB" sz="6600" b="0" i="0" dirty="0">
                <a:solidFill>
                  <a:srgbClr val="7030A0"/>
                </a:solidFill>
                <a:effectLst/>
                <a:latin typeface="Tahoma" panose="020B0604030504040204" pitchFamily="34" charset="0"/>
              </a:rPr>
              <a:t>أليصابات وزكريَّا</a:t>
            </a:r>
            <a:endParaRPr lang="ar-LB" sz="6600" dirty="0">
              <a:solidFill>
                <a:srgbClr val="7030A0"/>
              </a:solidFill>
            </a:endParaRPr>
          </a:p>
        </p:txBody>
      </p:sp>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899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564277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6" name="Picture 5" descr="A picture containing toy, several&#10;&#10;Description automatically generated">
            <a:extLst>
              <a:ext uri="{FF2B5EF4-FFF2-40B4-BE49-F238E27FC236}">
                <a16:creationId xmlns:a16="http://schemas.microsoft.com/office/drawing/2014/main" id="{30DDDE47-659F-4F14-912A-16C40A3965E9}"/>
              </a:ext>
            </a:extLst>
          </p:cNvPr>
          <p:cNvPicPr>
            <a:picLocks noChangeAspect="1"/>
          </p:cNvPicPr>
          <p:nvPr/>
        </p:nvPicPr>
        <p:blipFill>
          <a:blip r:embed="rId3"/>
          <a:stretch>
            <a:fillRect/>
          </a:stretch>
        </p:blipFill>
        <p:spPr>
          <a:xfrm>
            <a:off x="3162180" y="2950913"/>
            <a:ext cx="5790989" cy="3484245"/>
          </a:xfrm>
          <a:prstGeom prst="rect">
            <a:avLst/>
          </a:prstGeom>
        </p:spPr>
      </p:pic>
      <p:pic>
        <p:nvPicPr>
          <p:cNvPr id="4" name="Picture 3">
            <a:extLst>
              <a:ext uri="{FF2B5EF4-FFF2-40B4-BE49-F238E27FC236}">
                <a16:creationId xmlns:a16="http://schemas.microsoft.com/office/drawing/2014/main" id="{F61AC07F-5C5F-708A-F4F7-E52E4F8F9AD8}"/>
              </a:ext>
            </a:extLst>
          </p:cNvPr>
          <p:cNvPicPr>
            <a:picLocks noChangeAspect="1"/>
          </p:cNvPicPr>
          <p:nvPr/>
        </p:nvPicPr>
        <p:blipFill>
          <a:blip r:embed="rId4"/>
          <a:stretch>
            <a:fillRect/>
          </a:stretch>
        </p:blipFill>
        <p:spPr>
          <a:xfrm>
            <a:off x="8193489" y="-1"/>
            <a:ext cx="3998511" cy="2950901"/>
          </a:xfrm>
          <a:prstGeom prst="rect">
            <a:avLst/>
          </a:prstGeom>
        </p:spPr>
      </p:pic>
    </p:spTree>
    <p:extLst>
      <p:ext uri="{BB962C8B-B14F-4D97-AF65-F5344CB8AC3E}">
        <p14:creationId xmlns:p14="http://schemas.microsoft.com/office/powerpoint/2010/main" val="353437936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ADBEB566-FD4D-4913-85BC-010C614BDC0C}"/>
              </a:ext>
            </a:extLst>
          </p:cNvPr>
          <p:cNvPicPr>
            <a:picLocks noChangeAspect="1"/>
          </p:cNvPicPr>
          <p:nvPr/>
        </p:nvPicPr>
        <p:blipFill>
          <a:blip r:embed="rId3"/>
          <a:stretch>
            <a:fillRect/>
          </a:stretch>
        </p:blipFill>
        <p:spPr>
          <a:xfrm>
            <a:off x="0" y="0"/>
            <a:ext cx="12191999" cy="6858000"/>
          </a:xfrm>
          <a:prstGeom prst="rect">
            <a:avLst/>
          </a:prstGeom>
        </p:spPr>
      </p:pic>
    </p:spTree>
    <p:extLst>
      <p:ext uri="{BB962C8B-B14F-4D97-AF65-F5344CB8AC3E}">
        <p14:creationId xmlns:p14="http://schemas.microsoft.com/office/powerpoint/2010/main" val="42217051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D4938DAA-24F1-41DD-A039-B3832E8FCE19}"/>
              </a:ext>
            </a:extLst>
          </p:cNvPr>
          <p:cNvPicPr>
            <a:picLocks noChangeAspect="1"/>
          </p:cNvPicPr>
          <p:nvPr/>
        </p:nvPicPr>
        <p:blipFill>
          <a:blip r:embed="rId3"/>
          <a:stretch>
            <a:fillRect/>
          </a:stretch>
        </p:blipFill>
        <p:spPr>
          <a:xfrm>
            <a:off x="0" y="0"/>
            <a:ext cx="12191999" cy="6858000"/>
          </a:xfrm>
          <a:prstGeom prst="rect">
            <a:avLst/>
          </a:prstGeom>
        </p:spPr>
      </p:pic>
    </p:spTree>
    <p:extLst>
      <p:ext uri="{BB962C8B-B14F-4D97-AF65-F5344CB8AC3E}">
        <p14:creationId xmlns:p14="http://schemas.microsoft.com/office/powerpoint/2010/main" val="30726164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C7220B00-FE8B-4145-A25F-E3B6B7082BD3}"/>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39110807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in costumes&#10;&#10;Description automatically generated with medium confidence">
            <a:extLst>
              <a:ext uri="{FF2B5EF4-FFF2-40B4-BE49-F238E27FC236}">
                <a16:creationId xmlns:a16="http://schemas.microsoft.com/office/drawing/2014/main" id="{1928ACF1-97C6-4F42-BE8C-28ED4979DBDD}"/>
              </a:ext>
            </a:extLst>
          </p:cNvPr>
          <p:cNvPicPr>
            <a:picLocks noChangeAspect="1"/>
          </p:cNvPicPr>
          <p:nvPr/>
        </p:nvPicPr>
        <p:blipFill>
          <a:blip r:embed="rId3"/>
          <a:stretch>
            <a:fillRect/>
          </a:stretch>
        </p:blipFill>
        <p:spPr>
          <a:xfrm>
            <a:off x="0" y="0"/>
            <a:ext cx="12191999" cy="6858000"/>
          </a:xfrm>
          <a:prstGeom prst="rect">
            <a:avLst/>
          </a:prstGeom>
        </p:spPr>
      </p:pic>
    </p:spTree>
    <p:extLst>
      <p:ext uri="{BB962C8B-B14F-4D97-AF65-F5344CB8AC3E}">
        <p14:creationId xmlns:p14="http://schemas.microsoft.com/office/powerpoint/2010/main" val="11930390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4D6A1AB8-06DA-4539-9100-3BED697CD26D}"/>
              </a:ext>
            </a:extLst>
          </p:cNvPr>
          <p:cNvPicPr>
            <a:picLocks noChangeAspect="1"/>
          </p:cNvPicPr>
          <p:nvPr/>
        </p:nvPicPr>
        <p:blipFill>
          <a:blip r:embed="rId3"/>
          <a:stretch>
            <a:fillRect/>
          </a:stretch>
        </p:blipFill>
        <p:spPr>
          <a:xfrm>
            <a:off x="0" y="0"/>
            <a:ext cx="12192000" cy="6858000"/>
          </a:xfrm>
          <a:prstGeom prst="rect">
            <a:avLst/>
          </a:prstGeom>
        </p:spPr>
      </p:pic>
    </p:spTree>
    <p:extLst>
      <p:ext uri="{BB962C8B-B14F-4D97-AF65-F5344CB8AC3E}">
        <p14:creationId xmlns:p14="http://schemas.microsoft.com/office/powerpoint/2010/main" val="4884469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9956823-FD33-6644-B14F-E66146E3E4E2}"/>
              </a:ext>
            </a:extLst>
          </p:cNvPr>
          <p:cNvPicPr>
            <a:picLocks noChangeAspect="1"/>
          </p:cNvPicPr>
          <p:nvPr/>
        </p:nvPicPr>
        <p:blipFill>
          <a:blip r:embed="rId5"/>
          <a:stretch>
            <a:fillRect/>
          </a:stretch>
        </p:blipFill>
        <p:spPr>
          <a:xfrm>
            <a:off x="4690291" y="1558610"/>
            <a:ext cx="7094528" cy="5009167"/>
          </a:xfrm>
          <a:prstGeom prst="rect">
            <a:avLst/>
          </a:prstGeom>
        </p:spPr>
      </p:pic>
      <p:sp>
        <p:nvSpPr>
          <p:cNvPr id="18" name="Rectangle 17">
            <a:extLst>
              <a:ext uri="{FF2B5EF4-FFF2-40B4-BE49-F238E27FC236}">
                <a16:creationId xmlns:a16="http://schemas.microsoft.com/office/drawing/2014/main" id="{DA6F6DF2-A798-5A42-BCE5-B2B2937DA8AB}"/>
              </a:ext>
            </a:extLst>
          </p:cNvPr>
          <p:cNvSpPr/>
          <p:nvPr/>
        </p:nvSpPr>
        <p:spPr>
          <a:xfrm>
            <a:off x="-207714" y="1128056"/>
            <a:ext cx="5805370" cy="2431435"/>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ترنيمة:</a:t>
            </a:r>
          </a:p>
          <a:p>
            <a:pPr algn="ctr"/>
            <a:r>
              <a:rPr lang="ar-LB" sz="7200" dirty="0">
                <a:solidFill>
                  <a:srgbClr val="7030A0"/>
                </a:solidFill>
              </a:rPr>
              <a:t>إجا عيد الميلاد</a:t>
            </a:r>
            <a:endParaRPr lang="en-US" sz="7200" dirty="0">
              <a:ln/>
              <a:solidFill>
                <a:srgbClr val="7030A0"/>
              </a:solidFill>
              <a:latin typeface="Tahoma" panose="020B0604030504040204" pitchFamily="34" charset="0"/>
              <a:ea typeface="Tahoma" panose="020B0604030504040204" pitchFamily="34" charset="0"/>
            </a:endParaRPr>
          </a:p>
        </p:txBody>
      </p:sp>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2" name="اجا عيد الميلاد">
            <a:hlinkClick r:id="" action="ppaction://media"/>
            <a:extLst>
              <a:ext uri="{FF2B5EF4-FFF2-40B4-BE49-F238E27FC236}">
                <a16:creationId xmlns:a16="http://schemas.microsoft.com/office/drawing/2014/main" id="{DC7D0C68-794D-4ED7-91D8-A040A1B7729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734135" y="708446"/>
            <a:ext cx="609600" cy="609600"/>
          </a:xfrm>
          <a:prstGeom prst="rect">
            <a:avLst/>
          </a:prstGeom>
        </p:spPr>
      </p:pic>
    </p:spTree>
    <p:extLst>
      <p:ext uri="{BB962C8B-B14F-4D97-AF65-F5344CB8AC3E}">
        <p14:creationId xmlns:p14="http://schemas.microsoft.com/office/powerpoint/2010/main" val="25079008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7">
                <p:cTn id="7" fill="hold" display="0">
                  <p:stCondLst>
                    <p:cond delay="indefinite"/>
                  </p:stCondLst>
                  <p:endCondLst>
                    <p:cond evt="onStopAudio" delay="0">
                      <p:tgtEl>
                        <p:sldTgt/>
                      </p:tgtEl>
                    </p:cond>
                  </p:endCondLst>
                </p:cTn>
                <p:tgtEl>
                  <p:spTgt spid="2"/>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flipH="1">
            <a:off x="453224" y="302150"/>
            <a:ext cx="7952"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21605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4" name="Picture 3" descr="A picture containing drawing&#10;&#10;Description automatically generated">
            <a:extLst>
              <a:ext uri="{FF2B5EF4-FFF2-40B4-BE49-F238E27FC236}">
                <a16:creationId xmlns:a16="http://schemas.microsoft.com/office/drawing/2014/main" id="{DD28457C-74E1-F148-AFC5-263CF750827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0335" y="4359230"/>
            <a:ext cx="2184042" cy="1934566"/>
          </a:xfrm>
          <a:prstGeom prst="rect">
            <a:avLst/>
          </a:prstGeom>
        </p:spPr>
      </p:pic>
      <p:sp>
        <p:nvSpPr>
          <p:cNvPr id="12" name="Rectangle 11">
            <a:extLst>
              <a:ext uri="{FF2B5EF4-FFF2-40B4-BE49-F238E27FC236}">
                <a16:creationId xmlns:a16="http://schemas.microsoft.com/office/drawing/2014/main" id="{E14E930B-66EB-8941-B349-73B1AB9EE33A}"/>
              </a:ext>
            </a:extLst>
          </p:cNvPr>
          <p:cNvSpPr/>
          <p:nvPr/>
        </p:nvSpPr>
        <p:spPr>
          <a:xfrm>
            <a:off x="936014" y="1094159"/>
            <a:ext cx="9453718" cy="4955203"/>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الآية</a:t>
            </a:r>
          </a:p>
          <a:p>
            <a:pPr algn="ctr">
              <a:spcAft>
                <a:spcPts val="600"/>
              </a:spcAft>
            </a:pPr>
            <a:r>
              <a:rPr lang="ar-LB" sz="5400" i="0" dirty="0">
                <a:solidFill>
                  <a:srgbClr val="7030A0"/>
                </a:solidFill>
                <a:effectLst/>
                <a:latin typeface="Helvetica Neue"/>
              </a:rPr>
              <a:t>آمِنْ بِالرَّبِّ يَسُوعَ الْمَسِيحِ فَتَخْلُصَ أَنْتَ وَأَهْلُ بَيْتِكَ</a:t>
            </a:r>
          </a:p>
          <a:p>
            <a:pPr algn="ctr">
              <a:spcAft>
                <a:spcPts val="600"/>
              </a:spcAft>
            </a:pPr>
            <a:endParaRPr lang="en-US" sz="5400" b="1" i="0" dirty="0">
              <a:solidFill>
                <a:srgbClr val="7030A0"/>
              </a:solidFill>
              <a:effectLst/>
              <a:latin typeface="Helvetica Neue"/>
            </a:endParaRPr>
          </a:p>
          <a:p>
            <a:pPr algn="ctr">
              <a:spcAft>
                <a:spcPts val="600"/>
              </a:spcAft>
            </a:pPr>
            <a:r>
              <a:rPr lang="ar-LB" sz="4800" b="0" i="0" dirty="0">
                <a:solidFill>
                  <a:srgbClr val="7030A0"/>
                </a:solidFill>
                <a:effectLst/>
                <a:latin typeface="Tahoma" panose="020B0604030504040204" pitchFamily="34" charset="0"/>
              </a:rPr>
              <a:t>أعمال الرسل ١٦ : ٣١ </a:t>
            </a:r>
            <a:endParaRPr lang="en-US" sz="4800" b="1" dirty="0">
              <a:ln/>
              <a:solidFill>
                <a:srgbClr val="7030A0"/>
              </a:solidFill>
              <a:latin typeface="Tahoma" panose="020B0604030504040204" pitchFamily="34" charset="0"/>
              <a:ea typeface="Tahoma" panose="020B0604030504040204" pitchFamily="34" charset="0"/>
            </a:endParaRPr>
          </a:p>
        </p:txBody>
      </p:sp>
      <p:pic>
        <p:nvPicPr>
          <p:cNvPr id="2" name="Picture 1">
            <a:extLst>
              <a:ext uri="{FF2B5EF4-FFF2-40B4-BE49-F238E27FC236}">
                <a16:creationId xmlns:a16="http://schemas.microsoft.com/office/drawing/2014/main" id="{F022CCC0-29E5-3F65-8287-F5F013A559E0}"/>
              </a:ext>
            </a:extLst>
          </p:cNvPr>
          <p:cNvPicPr>
            <a:picLocks noChangeAspect="1"/>
          </p:cNvPicPr>
          <p:nvPr/>
        </p:nvPicPr>
        <p:blipFill>
          <a:blip r:embed="rId4"/>
          <a:stretch>
            <a:fillRect/>
          </a:stretch>
        </p:blipFill>
        <p:spPr>
          <a:xfrm>
            <a:off x="8673787" y="0"/>
            <a:ext cx="3518213" cy="2596441"/>
          </a:xfrm>
          <a:prstGeom prst="rect">
            <a:avLst/>
          </a:prstGeom>
        </p:spPr>
      </p:pic>
    </p:spTree>
    <p:extLst>
      <p:ext uri="{BB962C8B-B14F-4D97-AF65-F5344CB8AC3E}">
        <p14:creationId xmlns:p14="http://schemas.microsoft.com/office/powerpoint/2010/main" val="18126394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5CC7B2C-531F-DC48-8524-22C93889C0C7}"/>
              </a:ext>
            </a:extLst>
          </p:cNvPr>
          <p:cNvPicPr>
            <a:picLocks noChangeAspect="1"/>
          </p:cNvPicPr>
          <p:nvPr/>
        </p:nvPicPr>
        <p:blipFill>
          <a:blip r:embed="rId3"/>
          <a:stretch>
            <a:fillRect/>
          </a:stretch>
        </p:blipFill>
        <p:spPr>
          <a:xfrm>
            <a:off x="1262825" y="1083600"/>
            <a:ext cx="8171503" cy="5774400"/>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018921" y="514830"/>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9600" b="1" dirty="0">
                <a:ln/>
                <a:solidFill>
                  <a:srgbClr val="00B050"/>
                </a:solidFill>
                <a:latin typeface="Tahoma" panose="020B0604030504040204" pitchFamily="34" charset="0"/>
                <a:ea typeface="Tahoma" panose="020B0604030504040204" pitchFamily="34" charset="0"/>
              </a:rPr>
              <a:t>لعبة لحفظ الآية</a:t>
            </a:r>
          </a:p>
        </p:txBody>
      </p:sp>
      <p:pic>
        <p:nvPicPr>
          <p:cNvPr id="2" name="Picture 1">
            <a:extLst>
              <a:ext uri="{FF2B5EF4-FFF2-40B4-BE49-F238E27FC236}">
                <a16:creationId xmlns:a16="http://schemas.microsoft.com/office/drawing/2014/main" id="{65AAC41C-E157-9305-3E4C-E01AE71EA5EC}"/>
              </a:ext>
            </a:extLst>
          </p:cNvPr>
          <p:cNvPicPr>
            <a:picLocks noChangeAspect="1"/>
          </p:cNvPicPr>
          <p:nvPr/>
        </p:nvPicPr>
        <p:blipFill>
          <a:blip r:embed="rId4"/>
          <a:stretch>
            <a:fillRect/>
          </a:stretch>
        </p:blipFill>
        <p:spPr>
          <a:xfrm>
            <a:off x="8511433" y="0"/>
            <a:ext cx="3680567" cy="2716258"/>
          </a:xfrm>
          <a:prstGeom prst="rect">
            <a:avLst/>
          </a:prstGeom>
        </p:spPr>
      </p:pic>
    </p:spTree>
    <p:extLst>
      <p:ext uri="{BB962C8B-B14F-4D97-AF65-F5344CB8AC3E}">
        <p14:creationId xmlns:p14="http://schemas.microsoft.com/office/powerpoint/2010/main" val="6911696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4" y="310101"/>
            <a:ext cx="11457830"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1864325"/>
            <a:ext cx="0" cy="47034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855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10101"/>
            <a:ext cx="0" cy="6257676"/>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0B0A6F7C-1F56-4E85-8E02-77F006B3E719}"/>
              </a:ext>
            </a:extLst>
          </p:cNvPr>
          <p:cNvSpPr/>
          <p:nvPr/>
        </p:nvSpPr>
        <p:spPr>
          <a:xfrm>
            <a:off x="11067015" y="882060"/>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4" name="Rectangle 13">
            <a:extLst>
              <a:ext uri="{FF2B5EF4-FFF2-40B4-BE49-F238E27FC236}">
                <a16:creationId xmlns:a16="http://schemas.microsoft.com/office/drawing/2014/main" id="{2C90E29B-ACD2-495D-8FFE-16F085FF085C}"/>
              </a:ext>
            </a:extLst>
          </p:cNvPr>
          <p:cNvSpPr/>
          <p:nvPr/>
        </p:nvSpPr>
        <p:spPr>
          <a:xfrm>
            <a:off x="11200518" y="759988"/>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sp>
        <p:nvSpPr>
          <p:cNvPr id="16" name="Oval 15">
            <a:extLst>
              <a:ext uri="{FF2B5EF4-FFF2-40B4-BE49-F238E27FC236}">
                <a16:creationId xmlns:a16="http://schemas.microsoft.com/office/drawing/2014/main" id="{80D47F15-AFCE-4F03-94CB-D944E605BE14}"/>
              </a:ext>
            </a:extLst>
          </p:cNvPr>
          <p:cNvSpPr/>
          <p:nvPr/>
        </p:nvSpPr>
        <p:spPr>
          <a:xfrm>
            <a:off x="7242922" y="928735"/>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17" name="Rectangle 16">
            <a:extLst>
              <a:ext uri="{FF2B5EF4-FFF2-40B4-BE49-F238E27FC236}">
                <a16:creationId xmlns:a16="http://schemas.microsoft.com/office/drawing/2014/main" id="{BD1B81F4-C07D-4A8D-9DF0-7A14ABF2656F}"/>
              </a:ext>
            </a:extLst>
          </p:cNvPr>
          <p:cNvSpPr/>
          <p:nvPr/>
        </p:nvSpPr>
        <p:spPr>
          <a:xfrm>
            <a:off x="7376425" y="80666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sp>
        <p:nvSpPr>
          <p:cNvPr id="24" name="Oval 23">
            <a:extLst>
              <a:ext uri="{FF2B5EF4-FFF2-40B4-BE49-F238E27FC236}">
                <a16:creationId xmlns:a16="http://schemas.microsoft.com/office/drawing/2014/main" id="{E64575E6-E91C-4AB0-B6BA-DDDFEE5E8D19}"/>
              </a:ext>
            </a:extLst>
          </p:cNvPr>
          <p:cNvSpPr/>
          <p:nvPr/>
        </p:nvSpPr>
        <p:spPr>
          <a:xfrm>
            <a:off x="3167867" y="806663"/>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5" name="Rectangle 24">
            <a:extLst>
              <a:ext uri="{FF2B5EF4-FFF2-40B4-BE49-F238E27FC236}">
                <a16:creationId xmlns:a16="http://schemas.microsoft.com/office/drawing/2014/main" id="{F14E36F5-C256-44FA-8D04-757E25C83ECB}"/>
              </a:ext>
            </a:extLst>
          </p:cNvPr>
          <p:cNvSpPr/>
          <p:nvPr/>
        </p:nvSpPr>
        <p:spPr>
          <a:xfrm>
            <a:off x="3301370" y="684591"/>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٣</a:t>
            </a:r>
            <a:endParaRPr lang="en-US" sz="5400" b="1" dirty="0">
              <a:ln/>
              <a:solidFill>
                <a:schemeClr val="bg1"/>
              </a:solidFill>
              <a:latin typeface="Tahoma" panose="020B0604030504040204" pitchFamily="34" charset="0"/>
              <a:ea typeface="Tahoma" panose="020B0604030504040204" pitchFamily="34" charset="0"/>
            </a:endParaRPr>
          </a:p>
        </p:txBody>
      </p:sp>
      <p:sp>
        <p:nvSpPr>
          <p:cNvPr id="28" name="Oval 27">
            <a:extLst>
              <a:ext uri="{FF2B5EF4-FFF2-40B4-BE49-F238E27FC236}">
                <a16:creationId xmlns:a16="http://schemas.microsoft.com/office/drawing/2014/main" id="{E243A684-EB8D-46EF-A417-08E66EDBB709}"/>
              </a:ext>
            </a:extLst>
          </p:cNvPr>
          <p:cNvSpPr/>
          <p:nvPr/>
        </p:nvSpPr>
        <p:spPr>
          <a:xfrm>
            <a:off x="10330967" y="4103312"/>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0" name="Rectangle 29">
            <a:extLst>
              <a:ext uri="{FF2B5EF4-FFF2-40B4-BE49-F238E27FC236}">
                <a16:creationId xmlns:a16="http://schemas.microsoft.com/office/drawing/2014/main" id="{983F62A7-2893-4281-AF74-7FC8C1ED731F}"/>
              </a:ext>
            </a:extLst>
          </p:cNvPr>
          <p:cNvSpPr/>
          <p:nvPr/>
        </p:nvSpPr>
        <p:spPr>
          <a:xfrm>
            <a:off x="10447052" y="3963822"/>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٤</a:t>
            </a:r>
            <a:endParaRPr lang="en-US" sz="5400" b="1" dirty="0">
              <a:ln/>
              <a:solidFill>
                <a:schemeClr val="bg1"/>
              </a:solidFill>
              <a:latin typeface="Tahoma" panose="020B0604030504040204" pitchFamily="34" charset="0"/>
              <a:ea typeface="Tahoma" panose="020B0604030504040204" pitchFamily="34" charset="0"/>
            </a:endParaRPr>
          </a:p>
        </p:txBody>
      </p:sp>
      <p:sp>
        <p:nvSpPr>
          <p:cNvPr id="32" name="Oval 31">
            <a:extLst>
              <a:ext uri="{FF2B5EF4-FFF2-40B4-BE49-F238E27FC236}">
                <a16:creationId xmlns:a16="http://schemas.microsoft.com/office/drawing/2014/main" id="{93363FBF-6938-4E06-AC2D-D968A13660BC}"/>
              </a:ext>
            </a:extLst>
          </p:cNvPr>
          <p:cNvSpPr/>
          <p:nvPr/>
        </p:nvSpPr>
        <p:spPr>
          <a:xfrm>
            <a:off x="4498633" y="4007513"/>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4" name="Rectangle 33">
            <a:extLst>
              <a:ext uri="{FF2B5EF4-FFF2-40B4-BE49-F238E27FC236}">
                <a16:creationId xmlns:a16="http://schemas.microsoft.com/office/drawing/2014/main" id="{8B5E4AF6-663A-4B5E-A042-89F8AB25DB89}"/>
              </a:ext>
            </a:extLst>
          </p:cNvPr>
          <p:cNvSpPr/>
          <p:nvPr/>
        </p:nvSpPr>
        <p:spPr>
          <a:xfrm>
            <a:off x="4614718" y="3868023"/>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٥</a:t>
            </a:r>
            <a:endParaRPr lang="en-US" sz="5400" b="1" dirty="0">
              <a:ln/>
              <a:solidFill>
                <a:schemeClr val="bg1"/>
              </a:solidFill>
              <a:latin typeface="Tahoma" panose="020B0604030504040204" pitchFamily="34" charset="0"/>
              <a:ea typeface="Tahoma" panose="020B0604030504040204" pitchFamily="34" charset="0"/>
            </a:endParaRPr>
          </a:p>
        </p:txBody>
      </p:sp>
      <p:pic>
        <p:nvPicPr>
          <p:cNvPr id="4" name="Picture 3" descr="A picture containing letter&#10;&#10;Description automatically generated">
            <a:extLst>
              <a:ext uri="{FF2B5EF4-FFF2-40B4-BE49-F238E27FC236}">
                <a16:creationId xmlns:a16="http://schemas.microsoft.com/office/drawing/2014/main" id="{D0618DDF-DC34-4F14-850A-01BC5191374B}"/>
              </a:ext>
            </a:extLst>
          </p:cNvPr>
          <p:cNvPicPr>
            <a:picLocks noChangeAspect="1"/>
          </p:cNvPicPr>
          <p:nvPr/>
        </p:nvPicPr>
        <p:blipFill>
          <a:blip r:embed="rId3"/>
          <a:stretch>
            <a:fillRect/>
          </a:stretch>
        </p:blipFill>
        <p:spPr>
          <a:xfrm>
            <a:off x="8180903" y="1573522"/>
            <a:ext cx="2798155" cy="1835677"/>
          </a:xfrm>
          <a:prstGeom prst="rect">
            <a:avLst/>
          </a:prstGeom>
          <a:ln>
            <a:noFill/>
          </a:ln>
          <a:effectLst>
            <a:outerShdw blurRad="292100" dist="139700" dir="2700000" algn="tl" rotWithShape="0">
              <a:srgbClr val="333333">
                <a:alpha val="65000"/>
              </a:srgbClr>
            </a:outerShdw>
          </a:effectLst>
        </p:spPr>
      </p:pic>
      <p:pic>
        <p:nvPicPr>
          <p:cNvPr id="7" name="Picture 6" descr="Diagram&#10;&#10;Description automatically generated">
            <a:extLst>
              <a:ext uri="{FF2B5EF4-FFF2-40B4-BE49-F238E27FC236}">
                <a16:creationId xmlns:a16="http://schemas.microsoft.com/office/drawing/2014/main" id="{D3B9E2A8-79A9-4393-B45C-E2C75FBD5BF4}"/>
              </a:ext>
            </a:extLst>
          </p:cNvPr>
          <p:cNvPicPr>
            <a:picLocks noChangeAspect="1"/>
          </p:cNvPicPr>
          <p:nvPr/>
        </p:nvPicPr>
        <p:blipFill>
          <a:blip r:embed="rId4"/>
          <a:stretch>
            <a:fillRect/>
          </a:stretch>
        </p:blipFill>
        <p:spPr>
          <a:xfrm>
            <a:off x="4459830" y="1597051"/>
            <a:ext cx="2827498" cy="1853532"/>
          </a:xfrm>
          <a:prstGeom prst="rect">
            <a:avLst/>
          </a:prstGeom>
          <a:ln>
            <a:noFill/>
          </a:ln>
          <a:effectLst>
            <a:outerShdw blurRad="292100" dist="139700" dir="2700000" algn="tl" rotWithShape="0">
              <a:srgbClr val="333333">
                <a:alpha val="65000"/>
              </a:srgbClr>
            </a:outerShdw>
          </a:effectLst>
        </p:spPr>
      </p:pic>
      <p:pic>
        <p:nvPicPr>
          <p:cNvPr id="10" name="Picture 9" descr="A picture containing shape&#10;&#10;Description automatically generated">
            <a:extLst>
              <a:ext uri="{FF2B5EF4-FFF2-40B4-BE49-F238E27FC236}">
                <a16:creationId xmlns:a16="http://schemas.microsoft.com/office/drawing/2014/main" id="{226995FC-05CA-4F46-A4DF-FDAE45EFA12E}"/>
              </a:ext>
            </a:extLst>
          </p:cNvPr>
          <p:cNvPicPr>
            <a:picLocks noChangeAspect="1"/>
          </p:cNvPicPr>
          <p:nvPr/>
        </p:nvPicPr>
        <p:blipFill>
          <a:blip r:embed="rId5"/>
          <a:stretch>
            <a:fillRect/>
          </a:stretch>
        </p:blipFill>
        <p:spPr>
          <a:xfrm>
            <a:off x="1019062" y="1607921"/>
            <a:ext cx="2643073" cy="1853533"/>
          </a:xfrm>
          <a:prstGeom prst="rect">
            <a:avLst/>
          </a:prstGeom>
          <a:ln>
            <a:noFill/>
          </a:ln>
          <a:effectLst>
            <a:outerShdw blurRad="292100" dist="139700" dir="2700000" algn="tl" rotWithShape="0">
              <a:srgbClr val="333333">
                <a:alpha val="65000"/>
              </a:srgbClr>
            </a:outerShdw>
          </a:effectLst>
        </p:spPr>
      </p:pic>
      <p:pic>
        <p:nvPicPr>
          <p:cNvPr id="15" name="Picture 14" descr="A picture containing diagram&#10;&#10;Description automatically generated">
            <a:extLst>
              <a:ext uri="{FF2B5EF4-FFF2-40B4-BE49-F238E27FC236}">
                <a16:creationId xmlns:a16="http://schemas.microsoft.com/office/drawing/2014/main" id="{B3099F5C-4A67-474C-8986-FBE58BD04D1C}"/>
              </a:ext>
            </a:extLst>
          </p:cNvPr>
          <p:cNvPicPr>
            <a:picLocks noChangeAspect="1"/>
          </p:cNvPicPr>
          <p:nvPr/>
        </p:nvPicPr>
        <p:blipFill>
          <a:blip r:embed="rId6"/>
          <a:stretch>
            <a:fillRect/>
          </a:stretch>
        </p:blipFill>
        <p:spPr>
          <a:xfrm>
            <a:off x="7181482" y="4007513"/>
            <a:ext cx="2943823" cy="1990475"/>
          </a:xfrm>
          <a:prstGeom prst="rect">
            <a:avLst/>
          </a:prstGeom>
          <a:ln>
            <a:noFill/>
          </a:ln>
          <a:effectLst>
            <a:outerShdw blurRad="292100" dist="139700" dir="2700000" algn="tl" rotWithShape="0">
              <a:srgbClr val="333333">
                <a:alpha val="65000"/>
              </a:srgbClr>
            </a:outerShdw>
          </a:effectLst>
        </p:spPr>
      </p:pic>
      <p:pic>
        <p:nvPicPr>
          <p:cNvPr id="20" name="Picture 19" descr="A picture containing circle&#10;&#10;Description automatically generated">
            <a:extLst>
              <a:ext uri="{FF2B5EF4-FFF2-40B4-BE49-F238E27FC236}">
                <a16:creationId xmlns:a16="http://schemas.microsoft.com/office/drawing/2014/main" id="{DB87066C-2249-4E9A-AFDE-14DFDDE8A776}"/>
              </a:ext>
            </a:extLst>
          </p:cNvPr>
          <p:cNvPicPr>
            <a:picLocks noChangeAspect="1"/>
          </p:cNvPicPr>
          <p:nvPr/>
        </p:nvPicPr>
        <p:blipFill>
          <a:blip r:embed="rId7"/>
          <a:stretch>
            <a:fillRect/>
          </a:stretch>
        </p:blipFill>
        <p:spPr>
          <a:xfrm>
            <a:off x="1319870" y="4007513"/>
            <a:ext cx="2886266" cy="19904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0227733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78E1E2E-A4E0-01B6-3799-6B8F5F415E3C}"/>
              </a:ext>
            </a:extLst>
          </p:cNvPr>
          <p:cNvPicPr>
            <a:picLocks noChangeAspect="1"/>
          </p:cNvPicPr>
          <p:nvPr/>
        </p:nvPicPr>
        <p:blipFill>
          <a:blip r:embed="rId3"/>
          <a:stretch>
            <a:fillRect/>
          </a:stretch>
        </p:blipFill>
        <p:spPr>
          <a:xfrm>
            <a:off x="9665362" y="1"/>
            <a:ext cx="2526637" cy="1864658"/>
          </a:xfrm>
          <a:prstGeom prst="rect">
            <a:avLst/>
          </a:prstGeom>
        </p:spPr>
      </p:pic>
      <p:pic>
        <p:nvPicPr>
          <p:cNvPr id="17" name="Picture 16" descr="A picture containing plant&#10;&#10;Description automatically generated">
            <a:extLst>
              <a:ext uri="{FF2B5EF4-FFF2-40B4-BE49-F238E27FC236}">
                <a16:creationId xmlns:a16="http://schemas.microsoft.com/office/drawing/2014/main" id="{076EF198-6AE4-4271-B992-803A53327F5D}"/>
              </a:ext>
            </a:extLst>
          </p:cNvPr>
          <p:cNvPicPr>
            <a:picLocks noChangeAspect="1"/>
          </p:cNvPicPr>
          <p:nvPr/>
        </p:nvPicPr>
        <p:blipFill>
          <a:blip r:embed="rId4"/>
          <a:stretch>
            <a:fillRect/>
          </a:stretch>
        </p:blipFill>
        <p:spPr>
          <a:xfrm>
            <a:off x="6359599" y="1026983"/>
            <a:ext cx="4613020" cy="3896788"/>
          </a:xfrm>
          <a:prstGeom prst="rect">
            <a:avLst/>
          </a:prstGeom>
        </p:spPr>
      </p:pic>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02384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21705" y="6551875"/>
            <a:ext cx="690525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359864" y="492319"/>
            <a:ext cx="6659309" cy="156966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LB" sz="9600" b="1" dirty="0">
                <a:ln/>
                <a:solidFill>
                  <a:srgbClr val="00B050"/>
                </a:solidFill>
                <a:latin typeface="Tahoma" panose="020B0604030504040204" pitchFamily="34" charset="0"/>
                <a:ea typeface="Tahoma" panose="020B0604030504040204" pitchFamily="34" charset="0"/>
              </a:rPr>
              <a:t>خدعة</a:t>
            </a:r>
            <a:endParaRPr lang="ar-SA" sz="9600" b="1" dirty="0">
              <a:ln/>
              <a:solidFill>
                <a:srgbClr val="00B050"/>
              </a:solidFill>
              <a:latin typeface="Tahoma" panose="020B0604030504040204" pitchFamily="34" charset="0"/>
              <a:ea typeface="Tahoma" panose="020B0604030504040204" pitchFamily="34" charset="0"/>
            </a:endParaRPr>
          </a:p>
        </p:txBody>
      </p:sp>
      <p:pic>
        <p:nvPicPr>
          <p:cNvPr id="6" name="Picture 5" descr="A picture containing dressed, colorful&#10;&#10;Description automatically generated">
            <a:extLst>
              <a:ext uri="{FF2B5EF4-FFF2-40B4-BE49-F238E27FC236}">
                <a16:creationId xmlns:a16="http://schemas.microsoft.com/office/drawing/2014/main" id="{5AACE880-C020-41AB-9CD5-813C711073CC}"/>
              </a:ext>
            </a:extLst>
          </p:cNvPr>
          <p:cNvPicPr>
            <a:picLocks noChangeAspect="1"/>
          </p:cNvPicPr>
          <p:nvPr/>
        </p:nvPicPr>
        <p:blipFill>
          <a:blip r:embed="rId5"/>
          <a:stretch>
            <a:fillRect/>
          </a:stretch>
        </p:blipFill>
        <p:spPr>
          <a:xfrm>
            <a:off x="6210041" y="1692179"/>
            <a:ext cx="3334019" cy="4606757"/>
          </a:xfrm>
          <a:prstGeom prst="rect">
            <a:avLst/>
          </a:prstGeom>
        </p:spPr>
      </p:pic>
      <p:pic>
        <p:nvPicPr>
          <p:cNvPr id="9" name="Picture 8" descr="Diagram&#10;&#10;Description automatically generated">
            <a:extLst>
              <a:ext uri="{FF2B5EF4-FFF2-40B4-BE49-F238E27FC236}">
                <a16:creationId xmlns:a16="http://schemas.microsoft.com/office/drawing/2014/main" id="{F96B8746-B9F0-4DB9-B267-FBFC185EE7FD}"/>
              </a:ext>
            </a:extLst>
          </p:cNvPr>
          <p:cNvPicPr>
            <a:picLocks noChangeAspect="1"/>
          </p:cNvPicPr>
          <p:nvPr/>
        </p:nvPicPr>
        <p:blipFill>
          <a:blip r:embed="rId6"/>
          <a:stretch>
            <a:fillRect/>
          </a:stretch>
        </p:blipFill>
        <p:spPr>
          <a:xfrm>
            <a:off x="3174205" y="2359176"/>
            <a:ext cx="2265277" cy="1596337"/>
          </a:xfrm>
          <a:prstGeom prst="rect">
            <a:avLst/>
          </a:prstGeom>
        </p:spPr>
      </p:pic>
      <p:pic>
        <p:nvPicPr>
          <p:cNvPr id="13" name="Picture 12" descr="A close-up of a hand holding a key&#10;&#10;Description automatically generated with low confidence">
            <a:extLst>
              <a:ext uri="{FF2B5EF4-FFF2-40B4-BE49-F238E27FC236}">
                <a16:creationId xmlns:a16="http://schemas.microsoft.com/office/drawing/2014/main" id="{4343E484-DE97-4C84-A7B4-3959A94177C4}"/>
              </a:ext>
            </a:extLst>
          </p:cNvPr>
          <p:cNvPicPr>
            <a:picLocks noChangeAspect="1"/>
          </p:cNvPicPr>
          <p:nvPr/>
        </p:nvPicPr>
        <p:blipFill>
          <a:blip r:embed="rId7"/>
          <a:stretch>
            <a:fillRect/>
          </a:stretch>
        </p:blipFill>
        <p:spPr>
          <a:xfrm>
            <a:off x="748349" y="3488925"/>
            <a:ext cx="2142538" cy="1648107"/>
          </a:xfrm>
          <a:prstGeom prst="rect">
            <a:avLst/>
          </a:prstGeom>
        </p:spPr>
      </p:pic>
      <p:pic>
        <p:nvPicPr>
          <p:cNvPr id="15" name="Picture 14" descr="A picture containing diagram&#10;&#10;Description automatically generated">
            <a:extLst>
              <a:ext uri="{FF2B5EF4-FFF2-40B4-BE49-F238E27FC236}">
                <a16:creationId xmlns:a16="http://schemas.microsoft.com/office/drawing/2014/main" id="{EEB901B1-5C91-4575-9B7D-FBFC468C16B7}"/>
              </a:ext>
            </a:extLst>
          </p:cNvPr>
          <p:cNvPicPr>
            <a:picLocks noChangeAspect="1"/>
          </p:cNvPicPr>
          <p:nvPr/>
        </p:nvPicPr>
        <p:blipFill>
          <a:blip r:embed="rId8"/>
          <a:stretch>
            <a:fillRect/>
          </a:stretch>
        </p:blipFill>
        <p:spPr>
          <a:xfrm>
            <a:off x="3235029" y="4535987"/>
            <a:ext cx="2049978" cy="1744011"/>
          </a:xfrm>
          <a:prstGeom prst="rect">
            <a:avLst/>
          </a:prstGeom>
        </p:spPr>
      </p:pic>
      <p:sp>
        <p:nvSpPr>
          <p:cNvPr id="23" name="Oval 22">
            <a:extLst>
              <a:ext uri="{FF2B5EF4-FFF2-40B4-BE49-F238E27FC236}">
                <a16:creationId xmlns:a16="http://schemas.microsoft.com/office/drawing/2014/main" id="{E1670E8F-608A-44F0-B0BB-DFD351F38BD7}"/>
              </a:ext>
            </a:extLst>
          </p:cNvPr>
          <p:cNvSpPr/>
          <p:nvPr/>
        </p:nvSpPr>
        <p:spPr>
          <a:xfrm>
            <a:off x="5556016" y="2122123"/>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4" name="Rectangle 23">
            <a:extLst>
              <a:ext uri="{FF2B5EF4-FFF2-40B4-BE49-F238E27FC236}">
                <a16:creationId xmlns:a16="http://schemas.microsoft.com/office/drawing/2014/main" id="{0646F4E0-A03E-49D5-8D8F-E38CA55EDFBB}"/>
              </a:ext>
            </a:extLst>
          </p:cNvPr>
          <p:cNvSpPr/>
          <p:nvPr/>
        </p:nvSpPr>
        <p:spPr>
          <a:xfrm>
            <a:off x="5689519" y="2000051"/>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١</a:t>
            </a:r>
            <a:endParaRPr lang="en-US" sz="5400" b="1" dirty="0">
              <a:ln/>
              <a:solidFill>
                <a:schemeClr val="bg1"/>
              </a:solidFill>
              <a:latin typeface="Tahoma" panose="020B0604030504040204" pitchFamily="34" charset="0"/>
              <a:ea typeface="Tahoma" panose="020B0604030504040204" pitchFamily="34" charset="0"/>
            </a:endParaRPr>
          </a:p>
        </p:txBody>
      </p:sp>
      <p:sp>
        <p:nvSpPr>
          <p:cNvPr id="25" name="Oval 24">
            <a:extLst>
              <a:ext uri="{FF2B5EF4-FFF2-40B4-BE49-F238E27FC236}">
                <a16:creationId xmlns:a16="http://schemas.microsoft.com/office/drawing/2014/main" id="{9C23E4A7-E493-479C-AD87-4312C6F30963}"/>
              </a:ext>
            </a:extLst>
          </p:cNvPr>
          <p:cNvSpPr/>
          <p:nvPr/>
        </p:nvSpPr>
        <p:spPr>
          <a:xfrm>
            <a:off x="2133991" y="3322832"/>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26" name="Rectangle 25">
            <a:extLst>
              <a:ext uri="{FF2B5EF4-FFF2-40B4-BE49-F238E27FC236}">
                <a16:creationId xmlns:a16="http://schemas.microsoft.com/office/drawing/2014/main" id="{455F55BA-29D6-4C9E-85FF-C0A5BAA4FB63}"/>
              </a:ext>
            </a:extLst>
          </p:cNvPr>
          <p:cNvSpPr/>
          <p:nvPr/>
        </p:nvSpPr>
        <p:spPr>
          <a:xfrm>
            <a:off x="2267494" y="3200760"/>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٢</a:t>
            </a:r>
            <a:endParaRPr lang="en-US" sz="5400" b="1" dirty="0">
              <a:ln/>
              <a:solidFill>
                <a:schemeClr val="bg1"/>
              </a:solidFill>
              <a:latin typeface="Tahoma" panose="020B0604030504040204" pitchFamily="34" charset="0"/>
              <a:ea typeface="Tahoma" panose="020B0604030504040204" pitchFamily="34" charset="0"/>
            </a:endParaRPr>
          </a:p>
        </p:txBody>
      </p:sp>
      <p:sp>
        <p:nvSpPr>
          <p:cNvPr id="28" name="Oval 27">
            <a:extLst>
              <a:ext uri="{FF2B5EF4-FFF2-40B4-BE49-F238E27FC236}">
                <a16:creationId xmlns:a16="http://schemas.microsoft.com/office/drawing/2014/main" id="{A7F47202-E6D2-48A2-81AE-0BE60113D02A}"/>
              </a:ext>
            </a:extLst>
          </p:cNvPr>
          <p:cNvSpPr/>
          <p:nvPr/>
        </p:nvSpPr>
        <p:spPr>
          <a:xfrm>
            <a:off x="5151504" y="4246162"/>
            <a:ext cx="626932" cy="62693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1" eaLnBrk="1" latinLnBrk="0" hangingPunct="1"/>
            <a:endParaRPr lang="en-LB" dirty="0"/>
          </a:p>
        </p:txBody>
      </p:sp>
      <p:sp>
        <p:nvSpPr>
          <p:cNvPr id="30" name="Rectangle 29">
            <a:extLst>
              <a:ext uri="{FF2B5EF4-FFF2-40B4-BE49-F238E27FC236}">
                <a16:creationId xmlns:a16="http://schemas.microsoft.com/office/drawing/2014/main" id="{84FFA59E-E6E1-4E2D-B93A-053DD85DE2D4}"/>
              </a:ext>
            </a:extLst>
          </p:cNvPr>
          <p:cNvSpPr/>
          <p:nvPr/>
        </p:nvSpPr>
        <p:spPr>
          <a:xfrm>
            <a:off x="5285007" y="4124090"/>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5400" b="1" dirty="0">
                <a:ln/>
                <a:solidFill>
                  <a:schemeClr val="bg1"/>
                </a:solidFill>
                <a:latin typeface="Tahoma" panose="020B0604030504040204" pitchFamily="34" charset="0"/>
                <a:ea typeface="Tahoma" panose="020B0604030504040204" pitchFamily="34" charset="0"/>
              </a:rPr>
              <a:t>٣</a:t>
            </a:r>
            <a:endParaRPr lang="en-US" sz="5400" b="1" dirty="0">
              <a:ln/>
              <a:solidFill>
                <a:schemeClr val="bg1"/>
              </a:solidFill>
              <a:latin typeface="Tahoma" panose="020B0604030504040204" pitchFamily="34" charset="0"/>
              <a:ea typeface="Tahoma" panose="020B0604030504040204" pitchFamily="34" charset="0"/>
            </a:endParaRPr>
          </a:p>
        </p:txBody>
      </p:sp>
    </p:spTree>
    <p:extLst>
      <p:ext uri="{BB962C8B-B14F-4D97-AF65-F5344CB8AC3E}">
        <p14:creationId xmlns:p14="http://schemas.microsoft.com/office/powerpoint/2010/main" val="330018423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p:nvPr/>
        </p:nvCxnSpPr>
        <p:spPr>
          <a:xfrm flipH="1">
            <a:off x="4532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1562175"/>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1864325"/>
            <a:ext cx="0" cy="47034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6" y="6551875"/>
            <a:ext cx="518557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430743" y="6551875"/>
            <a:ext cx="6496214"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E14E930B-66EB-8941-B349-73B1AB9EE33A}"/>
              </a:ext>
            </a:extLst>
          </p:cNvPr>
          <p:cNvSpPr/>
          <p:nvPr/>
        </p:nvSpPr>
        <p:spPr>
          <a:xfrm>
            <a:off x="2235599" y="582497"/>
            <a:ext cx="6659309" cy="1323439"/>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8000" b="1" dirty="0">
                <a:ln/>
                <a:solidFill>
                  <a:srgbClr val="00B050"/>
                </a:solidFill>
                <a:latin typeface="Tahoma" panose="020B0604030504040204" pitchFamily="34" charset="0"/>
                <a:ea typeface="Tahoma" panose="020B0604030504040204" pitchFamily="34" charset="0"/>
              </a:rPr>
              <a:t>لعبة: </a:t>
            </a:r>
            <a:r>
              <a:rPr lang="ar-LB" sz="8000" b="1" dirty="0">
                <a:ln/>
                <a:solidFill>
                  <a:srgbClr val="7030A0"/>
                </a:solidFill>
                <a:latin typeface="Tahoma" panose="020B0604030504040204" pitchFamily="34" charset="0"/>
                <a:ea typeface="Tahoma" panose="020B0604030504040204" pitchFamily="34" charset="0"/>
              </a:rPr>
              <a:t>إمش صح</a:t>
            </a:r>
            <a:endParaRPr lang="en-US" sz="8000" b="1" dirty="0">
              <a:ln/>
              <a:solidFill>
                <a:srgbClr val="7030A0"/>
              </a:solidFill>
              <a:latin typeface="Tahoma" panose="020B0604030504040204" pitchFamily="34" charset="0"/>
              <a:ea typeface="Tahoma" panose="020B0604030504040204" pitchFamily="34" charset="0"/>
            </a:endParaRPr>
          </a:p>
        </p:txBody>
      </p:sp>
      <p:sp>
        <p:nvSpPr>
          <p:cNvPr id="13" name="Rectangle 12">
            <a:extLst>
              <a:ext uri="{FF2B5EF4-FFF2-40B4-BE49-F238E27FC236}">
                <a16:creationId xmlns:a16="http://schemas.microsoft.com/office/drawing/2014/main" id="{41AE1A6A-C1C1-2545-AE88-CF755714564B}"/>
              </a:ext>
            </a:extLst>
          </p:cNvPr>
          <p:cNvSpPr/>
          <p:nvPr/>
        </p:nvSpPr>
        <p:spPr>
          <a:xfrm>
            <a:off x="8703246" y="1788134"/>
            <a:ext cx="383325" cy="923330"/>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endParaRPr lang="en-US" sz="5400" b="1" dirty="0">
              <a:ln/>
              <a:solidFill>
                <a:schemeClr val="bg1"/>
              </a:solidFill>
              <a:latin typeface="Tahoma" panose="020B0604030504040204" pitchFamily="34" charset="0"/>
              <a:ea typeface="Tahoma" panose="020B0604030504040204" pitchFamily="34" charset="0"/>
            </a:endParaRPr>
          </a:p>
        </p:txBody>
      </p:sp>
      <p:pic>
        <p:nvPicPr>
          <p:cNvPr id="5" name="Picture 4" descr="A picture containing person, indoor, floor, table&#10;&#10;Description automatically generated">
            <a:extLst>
              <a:ext uri="{FF2B5EF4-FFF2-40B4-BE49-F238E27FC236}">
                <a16:creationId xmlns:a16="http://schemas.microsoft.com/office/drawing/2014/main" id="{F59D8B32-46FD-4FBA-A085-8A9A2431ED18}"/>
              </a:ext>
            </a:extLst>
          </p:cNvPr>
          <p:cNvPicPr>
            <a:picLocks noChangeAspect="1"/>
          </p:cNvPicPr>
          <p:nvPr/>
        </p:nvPicPr>
        <p:blipFill>
          <a:blip r:embed="rId3"/>
          <a:stretch>
            <a:fillRect/>
          </a:stretch>
        </p:blipFill>
        <p:spPr>
          <a:xfrm>
            <a:off x="6546682" y="2890245"/>
            <a:ext cx="4427427" cy="2490428"/>
          </a:xfrm>
          <a:prstGeom prst="rect">
            <a:avLst/>
          </a:prstGeom>
        </p:spPr>
      </p:pic>
      <p:pic>
        <p:nvPicPr>
          <p:cNvPr id="8" name="Picture 7" descr="A group of people playing ping pong&#10;&#10;Description automatically generated with medium confidence">
            <a:extLst>
              <a:ext uri="{FF2B5EF4-FFF2-40B4-BE49-F238E27FC236}">
                <a16:creationId xmlns:a16="http://schemas.microsoft.com/office/drawing/2014/main" id="{3789042D-04F0-43BD-8967-B83270D44562}"/>
              </a:ext>
            </a:extLst>
          </p:cNvPr>
          <p:cNvPicPr>
            <a:picLocks noChangeAspect="1"/>
          </p:cNvPicPr>
          <p:nvPr/>
        </p:nvPicPr>
        <p:blipFill>
          <a:blip r:embed="rId4"/>
          <a:stretch>
            <a:fillRect/>
          </a:stretch>
        </p:blipFill>
        <p:spPr>
          <a:xfrm>
            <a:off x="1071945" y="2883830"/>
            <a:ext cx="4427427" cy="2483787"/>
          </a:xfrm>
          <a:prstGeom prst="rect">
            <a:avLst/>
          </a:prstGeom>
        </p:spPr>
      </p:pic>
      <p:pic>
        <p:nvPicPr>
          <p:cNvPr id="2" name="Picture 1">
            <a:extLst>
              <a:ext uri="{FF2B5EF4-FFF2-40B4-BE49-F238E27FC236}">
                <a16:creationId xmlns:a16="http://schemas.microsoft.com/office/drawing/2014/main" id="{29E8B3A7-584C-0D95-66D9-3B6F06727C5E}"/>
              </a:ext>
            </a:extLst>
          </p:cNvPr>
          <p:cNvPicPr>
            <a:picLocks noChangeAspect="1"/>
          </p:cNvPicPr>
          <p:nvPr/>
        </p:nvPicPr>
        <p:blipFill>
          <a:blip r:embed="rId5"/>
          <a:stretch>
            <a:fillRect/>
          </a:stretch>
        </p:blipFill>
        <p:spPr>
          <a:xfrm>
            <a:off x="8817443" y="0"/>
            <a:ext cx="3374557" cy="2490423"/>
          </a:xfrm>
          <a:prstGeom prst="rect">
            <a:avLst/>
          </a:prstGeom>
        </p:spPr>
      </p:pic>
    </p:spTree>
    <p:extLst>
      <p:ext uri="{BB962C8B-B14F-4D97-AF65-F5344CB8AC3E}">
        <p14:creationId xmlns:p14="http://schemas.microsoft.com/office/powerpoint/2010/main" val="348340316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E661B68-9E03-C57B-4FEB-E1181E2ADFDA}"/>
              </a:ext>
            </a:extLst>
          </p:cNvPr>
          <p:cNvSpPr/>
          <p:nvPr/>
        </p:nvSpPr>
        <p:spPr>
          <a:xfrm>
            <a:off x="2164975" y="2520070"/>
            <a:ext cx="3209533" cy="1107996"/>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6600" b="1" dirty="0">
                <a:ln/>
                <a:solidFill>
                  <a:srgbClr val="00B050"/>
                </a:solidFill>
                <a:latin typeface="Tahoma" panose="020B0604030504040204" pitchFamily="34" charset="0"/>
                <a:ea typeface="Tahoma" panose="020B0604030504040204" pitchFamily="34" charset="0"/>
              </a:rPr>
              <a:t>نراكم قريباً</a:t>
            </a:r>
            <a:endParaRPr lang="en-US" sz="6600" b="1" dirty="0">
              <a:ln/>
              <a:solidFill>
                <a:srgbClr val="00B050"/>
              </a:solidFill>
              <a:latin typeface="Tahoma" panose="020B0604030504040204" pitchFamily="34" charset="0"/>
              <a:ea typeface="Tahoma" panose="020B0604030504040204" pitchFamily="34" charset="0"/>
            </a:endParaRPr>
          </a:p>
        </p:txBody>
      </p:sp>
      <p:sp>
        <p:nvSpPr>
          <p:cNvPr id="3" name="Rectangle 2">
            <a:extLst>
              <a:ext uri="{FF2B5EF4-FFF2-40B4-BE49-F238E27FC236}">
                <a16:creationId xmlns:a16="http://schemas.microsoft.com/office/drawing/2014/main" id="{5A60DC33-1F78-F8E9-8A40-8B92B1AA42FA}"/>
              </a:ext>
            </a:extLst>
          </p:cNvPr>
          <p:cNvSpPr/>
          <p:nvPr/>
        </p:nvSpPr>
        <p:spPr>
          <a:xfrm>
            <a:off x="1283536" y="3844612"/>
            <a:ext cx="4604146" cy="1862048"/>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ar-SA" sz="11500" b="1" dirty="0">
                <a:ln/>
                <a:solidFill>
                  <a:srgbClr val="7030A0"/>
                </a:solidFill>
                <a:latin typeface="Tahoma" panose="020B0604030504040204" pitchFamily="34" charset="0"/>
                <a:ea typeface="Tahoma" panose="020B0604030504040204" pitchFamily="34" charset="0"/>
              </a:rPr>
              <a:t>إلى اللقاء</a:t>
            </a:r>
            <a:endParaRPr lang="en-US" sz="11500" b="1" dirty="0">
              <a:ln/>
              <a:solidFill>
                <a:srgbClr val="7030A0"/>
              </a:solidFill>
              <a:latin typeface="Tahoma" panose="020B0604030504040204" pitchFamily="34" charset="0"/>
              <a:ea typeface="Tahoma" panose="020B0604030504040204" pitchFamily="34" charset="0"/>
            </a:endParaRPr>
          </a:p>
        </p:txBody>
      </p:sp>
      <p:cxnSp>
        <p:nvCxnSpPr>
          <p:cNvPr id="4" name="Straight Connector 3">
            <a:extLst>
              <a:ext uri="{FF2B5EF4-FFF2-40B4-BE49-F238E27FC236}">
                <a16:creationId xmlns:a16="http://schemas.microsoft.com/office/drawing/2014/main" id="{16B0732B-5ED7-C489-923C-881C08B18ECB}"/>
              </a:ext>
            </a:extLst>
          </p:cNvPr>
          <p:cNvCxnSpPr/>
          <p:nvPr/>
        </p:nvCxnSpPr>
        <p:spPr>
          <a:xfrm flipH="1">
            <a:off x="338924" y="310101"/>
            <a:ext cx="8499945"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5C5F4511-E2AC-E8E7-EABA-35F9648661C3}"/>
              </a:ext>
            </a:extLst>
          </p:cNvPr>
          <p:cNvCxnSpPr>
            <a:cxnSpLocks/>
          </p:cNvCxnSpPr>
          <p:nvPr/>
        </p:nvCxnSpPr>
        <p:spPr>
          <a:xfrm flipH="1">
            <a:off x="338924" y="302150"/>
            <a:ext cx="7952" cy="213996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FB096086-8108-EDC8-6EEC-2A7E193D5D25}"/>
              </a:ext>
            </a:extLst>
          </p:cNvPr>
          <p:cNvCxnSpPr>
            <a:cxnSpLocks/>
          </p:cNvCxnSpPr>
          <p:nvPr/>
        </p:nvCxnSpPr>
        <p:spPr>
          <a:xfrm>
            <a:off x="342900" y="2302625"/>
            <a:ext cx="3976" cy="42651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33F95225-4E20-0F53-8FD1-CF403FD4E9D7}"/>
              </a:ext>
            </a:extLst>
          </p:cNvPr>
          <p:cNvCxnSpPr>
            <a:cxnSpLocks/>
          </p:cNvCxnSpPr>
          <p:nvPr/>
        </p:nvCxnSpPr>
        <p:spPr>
          <a:xfrm flipH="1" flipV="1">
            <a:off x="338926" y="6551875"/>
            <a:ext cx="5088930" cy="1590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245ACDB-AE4D-B9A8-F1B8-897C4273E05C}"/>
              </a:ext>
            </a:extLst>
          </p:cNvPr>
          <p:cNvCxnSpPr>
            <a:cxnSpLocks/>
          </p:cNvCxnSpPr>
          <p:nvPr/>
        </p:nvCxnSpPr>
        <p:spPr>
          <a:xfrm flipH="1">
            <a:off x="5180511" y="6567777"/>
            <a:ext cx="6616243"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F615544-DBB9-4864-1FC0-5034D767CFC4}"/>
              </a:ext>
            </a:extLst>
          </p:cNvPr>
          <p:cNvCxnSpPr>
            <a:cxnSpLocks/>
          </p:cNvCxnSpPr>
          <p:nvPr/>
        </p:nvCxnSpPr>
        <p:spPr>
          <a:xfrm>
            <a:off x="11796754" y="2592125"/>
            <a:ext cx="0" cy="3975652"/>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12633B17-ADBB-6CD2-27F8-A8641487B4C1}"/>
              </a:ext>
            </a:extLst>
          </p:cNvPr>
          <p:cNvPicPr>
            <a:picLocks noChangeAspect="1"/>
          </p:cNvPicPr>
          <p:nvPr/>
        </p:nvPicPr>
        <p:blipFill rotWithShape="1">
          <a:blip r:embed="rId2"/>
          <a:srcRect l="20364" t="27388" r="24280" b="30630"/>
          <a:stretch/>
        </p:blipFill>
        <p:spPr>
          <a:xfrm>
            <a:off x="6401122" y="356313"/>
            <a:ext cx="5395632" cy="2893500"/>
          </a:xfrm>
          <a:prstGeom prst="rect">
            <a:avLst/>
          </a:prstGeom>
        </p:spPr>
      </p:pic>
    </p:spTree>
    <p:extLst>
      <p:ext uri="{BB962C8B-B14F-4D97-AF65-F5344CB8AC3E}">
        <p14:creationId xmlns:p14="http://schemas.microsoft.com/office/powerpoint/2010/main" val="237934199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606514" y="458629"/>
            <a:ext cx="9159203" cy="5542351"/>
          </a:xfrm>
          <a:prstGeom prst="rect">
            <a:avLst/>
          </a:prstGeom>
        </p:spPr>
        <p:txBody>
          <a:bodyPr wrap="square">
            <a:spAutoFit/>
          </a:bodyPr>
          <a:lstStyle/>
          <a:p>
            <a:pPr marL="0" marR="0" algn="ctr" rtl="1">
              <a:lnSpc>
                <a:spcPct val="150000"/>
              </a:lnSpc>
              <a:spcBef>
                <a:spcPts val="0"/>
              </a:spcBef>
              <a:spcAft>
                <a:spcPts val="240"/>
              </a:spcAft>
            </a:pPr>
            <a:r>
              <a:rPr lang="ar-SA" sz="6000" b="1" dirty="0">
                <a:solidFill>
                  <a:srgbClr val="273582"/>
                </a:solidFill>
                <a:effectLst/>
                <a:latin typeface="Times New Roman" panose="02020603050405020304" pitchFamily="18" charset="0"/>
                <a:ea typeface="Times New Roman" panose="02020603050405020304" pitchFamily="18" charset="0"/>
              </a:rPr>
              <a:t>إجا عيد الميلاد رح تفرج كل البلاد</a:t>
            </a:r>
            <a:endParaRPr lang="en-US" sz="6000" b="1" dirty="0">
              <a:solidFill>
                <a:srgbClr val="273582"/>
              </a:solidFill>
              <a:latin typeface="Times New Roman" panose="02020603050405020304" pitchFamily="18" charset="0"/>
              <a:ea typeface="Times New Roman" panose="02020603050405020304" pitchFamily="18" charset="0"/>
            </a:endParaRPr>
          </a:p>
          <a:p>
            <a:pPr marL="0" marR="0" algn="ctr" rtl="1">
              <a:lnSpc>
                <a:spcPct val="150000"/>
              </a:lnSpc>
              <a:spcBef>
                <a:spcPts val="0"/>
              </a:spcBef>
              <a:spcAft>
                <a:spcPts val="240"/>
              </a:spcAft>
            </a:pPr>
            <a:r>
              <a:rPr lang="ar-SA" sz="6000" b="1" dirty="0">
                <a:solidFill>
                  <a:srgbClr val="273582"/>
                </a:solidFill>
                <a:effectLst/>
                <a:latin typeface="Times New Roman" panose="02020603050405020304" pitchFamily="18" charset="0"/>
                <a:ea typeface="Times New Roman" panose="02020603050405020304" pitchFamily="18" charset="0"/>
              </a:rPr>
              <a:t>يسوع من السما إيجا لكل الولاد </a:t>
            </a:r>
            <a:endParaRPr lang="en-US" sz="60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150000"/>
              </a:lnSpc>
              <a:spcBef>
                <a:spcPts val="0"/>
              </a:spcBef>
              <a:spcAft>
                <a:spcPts val="240"/>
              </a:spcAft>
            </a:pPr>
            <a:r>
              <a:rPr lang="ar-SA" sz="6000" b="1" dirty="0">
                <a:solidFill>
                  <a:srgbClr val="273582"/>
                </a:solidFill>
                <a:effectLst/>
                <a:latin typeface="Times New Roman" panose="02020603050405020304" pitchFamily="18" charset="0"/>
                <a:ea typeface="Times New Roman" panose="02020603050405020304" pitchFamily="18" charset="0"/>
              </a:rPr>
              <a:t>نحنا مبسوطين ودايما فرحانين</a:t>
            </a:r>
            <a:endParaRPr lang="en-US" sz="60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150000"/>
              </a:lnSpc>
              <a:spcBef>
                <a:spcPts val="0"/>
              </a:spcBef>
              <a:spcAft>
                <a:spcPts val="240"/>
              </a:spcAft>
            </a:pPr>
            <a:r>
              <a:rPr lang="ar-SA" sz="6000" b="1" dirty="0">
                <a:solidFill>
                  <a:srgbClr val="273582"/>
                </a:solidFill>
                <a:effectLst/>
                <a:latin typeface="Times New Roman" panose="02020603050405020304" pitchFamily="18" charset="0"/>
                <a:ea typeface="Times New Roman" panose="02020603050405020304" pitchFamily="18" charset="0"/>
              </a:rPr>
              <a:t>منعيد عيدك يا يسوع وحبك متذكرين</a:t>
            </a:r>
            <a:endParaRPr lang="en-US" sz="6000" b="1" dirty="0">
              <a:solidFill>
                <a:srgbClr val="273582"/>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925624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83070" y="37360"/>
            <a:ext cx="10389139" cy="6086025"/>
          </a:xfrm>
          <a:prstGeom prst="rect">
            <a:avLst/>
          </a:prstGeom>
        </p:spPr>
        <p:txBody>
          <a:bodyPr wrap="square">
            <a:spAutoFit/>
          </a:bodyPr>
          <a:lstStyle/>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ويمسح كل الدموع</a:t>
            </a:r>
          </a:p>
          <a:p>
            <a:pPr algn="ctr" rtl="1">
              <a:lnSpc>
                <a:spcPct val="200000"/>
              </a:lnSpc>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endParaRPr lang="en-US" sz="50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الزعل صار ممنوع</a:t>
            </a:r>
          </a:p>
        </p:txBody>
      </p:sp>
    </p:spTree>
    <p:extLst>
      <p:ext uri="{BB962C8B-B14F-4D97-AF65-F5344CB8AC3E}">
        <p14:creationId xmlns:p14="http://schemas.microsoft.com/office/powerpoint/2010/main" val="19091391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9149" y="682366"/>
            <a:ext cx="10913701" cy="5001306"/>
          </a:xfrm>
          <a:prstGeom prst="rect">
            <a:avLst/>
          </a:prstGeom>
        </p:spPr>
        <p:txBody>
          <a:bodyPr wrap="square">
            <a:spAutoFit/>
          </a:bodyPr>
          <a:lstStyle/>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أنا بهيدا العيد قلبي صار جديد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رح خبر كل الناس هالخبر السعيد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إجا يسوع عالارض من زمان بعيد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حتى يخلصك (اسم الولد) وتصير إنسان جديد</a:t>
            </a:r>
          </a:p>
        </p:txBody>
      </p:sp>
    </p:spTree>
    <p:extLst>
      <p:ext uri="{BB962C8B-B14F-4D97-AF65-F5344CB8AC3E}">
        <p14:creationId xmlns:p14="http://schemas.microsoft.com/office/powerpoint/2010/main" val="35755896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83070" y="37360"/>
            <a:ext cx="10389139" cy="6086025"/>
          </a:xfrm>
          <a:prstGeom prst="rect">
            <a:avLst/>
          </a:prstGeom>
        </p:spPr>
        <p:txBody>
          <a:bodyPr wrap="square">
            <a:spAutoFit/>
          </a:bodyPr>
          <a:lstStyle/>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ويمسح كل الدموع</a:t>
            </a:r>
          </a:p>
          <a:p>
            <a:pPr algn="ctr" rtl="1">
              <a:lnSpc>
                <a:spcPct val="200000"/>
              </a:lnSpc>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endParaRPr lang="en-US" sz="50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الزعل صار ممنوع</a:t>
            </a:r>
          </a:p>
        </p:txBody>
      </p:sp>
    </p:spTree>
    <p:extLst>
      <p:ext uri="{BB962C8B-B14F-4D97-AF65-F5344CB8AC3E}">
        <p14:creationId xmlns:p14="http://schemas.microsoft.com/office/powerpoint/2010/main" val="21768693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639149" y="682366"/>
            <a:ext cx="10913701" cy="5001306"/>
          </a:xfrm>
          <a:prstGeom prst="rect">
            <a:avLst/>
          </a:prstGeom>
        </p:spPr>
        <p:txBody>
          <a:bodyPr wrap="square">
            <a:spAutoFit/>
          </a:bodyPr>
          <a:lstStyle/>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انا بهيدا العيد رح اعمل شيء جديد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رح عيش </a:t>
            </a:r>
            <a:r>
              <a:rPr lang="ar-LB" sz="5400" b="1" dirty="0">
                <a:solidFill>
                  <a:srgbClr val="273582"/>
                </a:solidFill>
                <a:latin typeface="Times New Roman" panose="02020603050405020304" pitchFamily="18" charset="0"/>
                <a:ea typeface="Times New Roman" panose="02020603050405020304" pitchFamily="18" charset="0"/>
              </a:rPr>
              <a:t>متل </a:t>
            </a:r>
            <a:r>
              <a:rPr lang="ar-SA" sz="5400" b="1" dirty="0">
                <a:solidFill>
                  <a:srgbClr val="273582"/>
                </a:solidFill>
                <a:effectLst/>
                <a:latin typeface="Times New Roman" panose="02020603050405020304" pitchFamily="18" charset="0"/>
                <a:ea typeface="Times New Roman" panose="02020603050405020304" pitchFamily="18" charset="0"/>
              </a:rPr>
              <a:t>يسوع وغني هالنشيد</a:t>
            </a: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إيجا يسوع عالارض من زمان بعيد</a:t>
            </a:r>
            <a:endParaRPr lang="ar-LB" sz="54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150000"/>
              </a:lnSpc>
              <a:spcBef>
                <a:spcPts val="0"/>
              </a:spcBef>
              <a:spcAft>
                <a:spcPts val="240"/>
              </a:spcAft>
            </a:pPr>
            <a:r>
              <a:rPr lang="ar-SA" sz="5400" b="1" dirty="0">
                <a:solidFill>
                  <a:srgbClr val="273582"/>
                </a:solidFill>
                <a:effectLst/>
                <a:latin typeface="Times New Roman" panose="02020603050405020304" pitchFamily="18" charset="0"/>
                <a:ea typeface="Times New Roman" panose="02020603050405020304" pitchFamily="18" charset="0"/>
              </a:rPr>
              <a:t> حتى يشيل كل الحزن ويخلي الفرحة تزيد</a:t>
            </a:r>
          </a:p>
        </p:txBody>
      </p:sp>
    </p:spTree>
    <p:extLst>
      <p:ext uri="{BB962C8B-B14F-4D97-AF65-F5344CB8AC3E}">
        <p14:creationId xmlns:p14="http://schemas.microsoft.com/office/powerpoint/2010/main" val="32816660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Straight Connector 10">
            <a:extLst>
              <a:ext uri="{FF2B5EF4-FFF2-40B4-BE49-F238E27FC236}">
                <a16:creationId xmlns:a16="http://schemas.microsoft.com/office/drawing/2014/main" id="{0C554909-9010-0D44-AD91-BDE830B4C95F}"/>
              </a:ext>
            </a:extLst>
          </p:cNvPr>
          <p:cNvCxnSpPr>
            <a:cxnSpLocks/>
          </p:cNvCxnSpPr>
          <p:nvPr/>
        </p:nvCxnSpPr>
        <p:spPr>
          <a:xfrm flipH="1">
            <a:off x="453225" y="310101"/>
            <a:ext cx="1147373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A06C36-FA58-C349-8BBD-8119CEB6FF88}"/>
              </a:ext>
            </a:extLst>
          </p:cNvPr>
          <p:cNvCxnSpPr>
            <a:cxnSpLocks/>
          </p:cNvCxnSpPr>
          <p:nvPr/>
        </p:nvCxnSpPr>
        <p:spPr>
          <a:xfrm>
            <a:off x="461176" y="302150"/>
            <a:ext cx="0" cy="224939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6149273-0666-0045-BE17-CEDCDE1055FE}"/>
              </a:ext>
            </a:extLst>
          </p:cNvPr>
          <p:cNvCxnSpPr>
            <a:cxnSpLocks/>
          </p:cNvCxnSpPr>
          <p:nvPr/>
        </p:nvCxnSpPr>
        <p:spPr>
          <a:xfrm>
            <a:off x="461176" y="2325990"/>
            <a:ext cx="0" cy="424178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B49EA3EF-740F-2045-9B14-459CC582FE8B}"/>
              </a:ext>
            </a:extLst>
          </p:cNvPr>
          <p:cNvCxnSpPr>
            <a:cxnSpLocks/>
          </p:cNvCxnSpPr>
          <p:nvPr/>
        </p:nvCxnSpPr>
        <p:spPr>
          <a:xfrm flipH="1">
            <a:off x="453225" y="6551875"/>
            <a:ext cx="4754879"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DF76E0A6-003A-8444-B74C-53737BEB6DB7}"/>
              </a:ext>
            </a:extLst>
          </p:cNvPr>
          <p:cNvCxnSpPr>
            <a:cxnSpLocks/>
          </p:cNvCxnSpPr>
          <p:nvPr/>
        </p:nvCxnSpPr>
        <p:spPr>
          <a:xfrm flipH="1">
            <a:off x="5092995" y="6551875"/>
            <a:ext cx="6833962" cy="0"/>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E62F14B9-E374-FC43-99FE-8A3CEFACE202}"/>
              </a:ext>
            </a:extLst>
          </p:cNvPr>
          <p:cNvCxnSpPr>
            <a:cxnSpLocks/>
          </p:cNvCxnSpPr>
          <p:nvPr/>
        </p:nvCxnSpPr>
        <p:spPr>
          <a:xfrm>
            <a:off x="11911054" y="302150"/>
            <a:ext cx="0" cy="6265627"/>
          </a:xfrm>
          <a:prstGeom prst="line">
            <a:avLst/>
          </a:prstGeom>
          <a:ln w="28575">
            <a:solidFill>
              <a:srgbClr val="7030A0"/>
            </a:solidFill>
            <a:prstDash val="solid"/>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4EBF6F6-F3A5-7540-B113-0CE2C81BF9C4}"/>
              </a:ext>
            </a:extLst>
          </p:cNvPr>
          <p:cNvSpPr/>
          <p:nvPr/>
        </p:nvSpPr>
        <p:spPr>
          <a:xfrm>
            <a:off x="1083070" y="37360"/>
            <a:ext cx="10389139" cy="6086025"/>
          </a:xfrm>
          <a:prstGeom prst="rect">
            <a:avLst/>
          </a:prstGeom>
        </p:spPr>
        <p:txBody>
          <a:bodyPr wrap="square">
            <a:spAutoFit/>
          </a:bodyPr>
          <a:lstStyle/>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ويمسح كل الدموع</a:t>
            </a:r>
          </a:p>
          <a:p>
            <a:pPr algn="ctr" rtl="1">
              <a:lnSpc>
                <a:spcPct val="200000"/>
              </a:lnSpc>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دقوا جراس جراس العيد هيدا عيد يسوع</a:t>
            </a:r>
            <a:endParaRPr lang="en-US" sz="5000" b="1" dirty="0">
              <a:solidFill>
                <a:srgbClr val="273582"/>
              </a:solidFill>
              <a:effectLst/>
              <a:latin typeface="Times New Roman" panose="02020603050405020304" pitchFamily="18" charset="0"/>
              <a:ea typeface="Times New Roman" panose="02020603050405020304" pitchFamily="18" charset="0"/>
            </a:endParaRPr>
          </a:p>
          <a:p>
            <a:pPr marL="0" marR="0" algn="ctr" rtl="1">
              <a:lnSpc>
                <a:spcPct val="200000"/>
              </a:lnSpc>
              <a:spcBef>
                <a:spcPts val="0"/>
              </a:spcBef>
              <a:spcAft>
                <a:spcPts val="240"/>
              </a:spcAft>
            </a:pPr>
            <a:r>
              <a:rPr lang="ar-SA" sz="5000" b="1" dirty="0">
                <a:solidFill>
                  <a:srgbClr val="273582"/>
                </a:solidFill>
                <a:effectLst/>
                <a:latin typeface="Times New Roman" panose="02020603050405020304" pitchFamily="18" charset="0"/>
                <a:ea typeface="Times New Roman" panose="02020603050405020304" pitchFamily="18" charset="0"/>
              </a:rPr>
              <a:t>إجا ليخلص كل الناس الزعل صار ممنوع</a:t>
            </a:r>
          </a:p>
        </p:txBody>
      </p:sp>
    </p:spTree>
    <p:extLst>
      <p:ext uri="{BB962C8B-B14F-4D97-AF65-F5344CB8AC3E}">
        <p14:creationId xmlns:p14="http://schemas.microsoft.com/office/powerpoint/2010/main" val="39891457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1721</TotalTime>
  <Words>1915</Words>
  <Application>Microsoft Macintosh PowerPoint</Application>
  <PresentationFormat>Widescreen</PresentationFormat>
  <Paragraphs>232</Paragraphs>
  <Slides>35</Slides>
  <Notes>18</Notes>
  <HiddenSlides>0</HiddenSlides>
  <MMClips>4</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Arial</vt:lpstr>
      <vt:lpstr>Calibri</vt:lpstr>
      <vt:lpstr>Calibri Light</vt:lpstr>
      <vt:lpstr>Helvetica Neue</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365 Pro Plus</dc:creator>
  <cp:lastModifiedBy>New Heights</cp:lastModifiedBy>
  <cp:revision>247</cp:revision>
  <dcterms:created xsi:type="dcterms:W3CDTF">2020-02-20T11:27:55Z</dcterms:created>
  <dcterms:modified xsi:type="dcterms:W3CDTF">2022-07-15T10:41:23Z</dcterms:modified>
</cp:coreProperties>
</file>